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79" r:id="rId11"/>
    <p:sldId id="266" r:id="rId12"/>
    <p:sldId id="276" r:id="rId13"/>
    <p:sldId id="277" r:id="rId14"/>
    <p:sldId id="268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/>
    <p:restoredTop sz="95801"/>
  </p:normalViewPr>
  <p:slideViewPr>
    <p:cSldViewPr snapToGrid="0" snapToObjects="1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512E9-27A8-4719-BEEF-58DD7F97864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A396EB-036D-4E72-A8D2-4595D844B7A6}">
      <dgm:prSet/>
      <dgm:spPr/>
      <dgm:t>
        <a:bodyPr/>
        <a:lstStyle/>
        <a:p>
          <a:r>
            <a:rPr lang="en-US"/>
            <a:t>Similar to Workplace Math 10, course is designed to be self-paced if you would like to work ahead. However, you will be expected to stay within the schedule provided to avoid falling behind!</a:t>
          </a:r>
        </a:p>
      </dgm:t>
    </dgm:pt>
    <dgm:pt modelId="{19CBA87F-B36A-474F-A713-A98ED6499DBF}" type="parTrans" cxnId="{4BF51025-0EF8-4240-8794-CF99D67A548D}">
      <dgm:prSet/>
      <dgm:spPr/>
      <dgm:t>
        <a:bodyPr/>
        <a:lstStyle/>
        <a:p>
          <a:endParaRPr lang="en-US"/>
        </a:p>
      </dgm:t>
    </dgm:pt>
    <dgm:pt modelId="{CA1CB315-C165-4ABE-8B6D-E038D71970AE}" type="sibTrans" cxnId="{4BF51025-0EF8-4240-8794-CF99D67A548D}">
      <dgm:prSet/>
      <dgm:spPr/>
      <dgm:t>
        <a:bodyPr/>
        <a:lstStyle/>
        <a:p>
          <a:endParaRPr lang="en-US"/>
        </a:p>
      </dgm:t>
    </dgm:pt>
    <dgm:pt modelId="{4114746B-DFE4-43A6-BBB2-ACC035E88E77}">
      <dgm:prSet/>
      <dgm:spPr/>
      <dgm:t>
        <a:bodyPr/>
        <a:lstStyle/>
        <a:p>
          <a:r>
            <a:rPr lang="en-US"/>
            <a:t>Course contains 7 units, each containing:</a:t>
          </a:r>
        </a:p>
      </dgm:t>
    </dgm:pt>
    <dgm:pt modelId="{6F8D3789-625A-4B1E-B87D-F09BF65F76B9}" type="parTrans" cxnId="{EBCD0627-9815-413F-B675-CC1F4B17C40D}">
      <dgm:prSet/>
      <dgm:spPr/>
      <dgm:t>
        <a:bodyPr/>
        <a:lstStyle/>
        <a:p>
          <a:endParaRPr lang="en-US"/>
        </a:p>
      </dgm:t>
    </dgm:pt>
    <dgm:pt modelId="{469D6D9E-59CB-4C02-8C98-B28D4300844B}" type="sibTrans" cxnId="{EBCD0627-9815-413F-B675-CC1F4B17C40D}">
      <dgm:prSet/>
      <dgm:spPr/>
      <dgm:t>
        <a:bodyPr/>
        <a:lstStyle/>
        <a:p>
          <a:endParaRPr lang="en-US"/>
        </a:p>
      </dgm:t>
    </dgm:pt>
    <dgm:pt modelId="{0E8D4926-2CB3-4521-8D80-A98EE0DCAE88}">
      <dgm:prSet/>
      <dgm:spPr/>
      <dgm:t>
        <a:bodyPr/>
        <a:lstStyle/>
        <a:p>
          <a:r>
            <a:rPr lang="en-US"/>
            <a:t>Unit Booklet- solved examples (notes), assignments and answer keys</a:t>
          </a:r>
        </a:p>
      </dgm:t>
    </dgm:pt>
    <dgm:pt modelId="{9C5CCBE0-E783-4F5B-BF58-449A984DA7BC}" type="parTrans" cxnId="{D1D3EA8E-7112-4953-88C9-A3E44B88B0B1}">
      <dgm:prSet/>
      <dgm:spPr/>
      <dgm:t>
        <a:bodyPr/>
        <a:lstStyle/>
        <a:p>
          <a:endParaRPr lang="en-US"/>
        </a:p>
      </dgm:t>
    </dgm:pt>
    <dgm:pt modelId="{C67466A3-DB6D-42C6-9D00-355D81BF92FD}" type="sibTrans" cxnId="{D1D3EA8E-7112-4953-88C9-A3E44B88B0B1}">
      <dgm:prSet/>
      <dgm:spPr/>
      <dgm:t>
        <a:bodyPr/>
        <a:lstStyle/>
        <a:p>
          <a:endParaRPr lang="en-US"/>
        </a:p>
      </dgm:t>
    </dgm:pt>
    <dgm:pt modelId="{20A0B05B-9171-4482-8C65-EDCC88C33E8C}">
      <dgm:prSet/>
      <dgm:spPr/>
      <dgm:t>
        <a:bodyPr/>
        <a:lstStyle/>
        <a:p>
          <a:r>
            <a:rPr lang="en-US"/>
            <a:t>Quizzes- 1 to 3 throughout each unit</a:t>
          </a:r>
        </a:p>
      </dgm:t>
    </dgm:pt>
    <dgm:pt modelId="{4F01BECA-8A01-435A-8CFD-09AFA0732709}" type="parTrans" cxnId="{33B21BA5-A929-448A-A5EF-B6BCC05F37BB}">
      <dgm:prSet/>
      <dgm:spPr/>
      <dgm:t>
        <a:bodyPr/>
        <a:lstStyle/>
        <a:p>
          <a:endParaRPr lang="en-US"/>
        </a:p>
      </dgm:t>
    </dgm:pt>
    <dgm:pt modelId="{631FD9F3-4A9D-4703-B3BB-740EA6E464B8}" type="sibTrans" cxnId="{33B21BA5-A929-448A-A5EF-B6BCC05F37BB}">
      <dgm:prSet/>
      <dgm:spPr/>
      <dgm:t>
        <a:bodyPr/>
        <a:lstStyle/>
        <a:p>
          <a:endParaRPr lang="en-US"/>
        </a:p>
      </dgm:t>
    </dgm:pt>
    <dgm:pt modelId="{C0A2CD27-932B-430D-90D5-A1529CFB2040}">
      <dgm:prSet/>
      <dgm:spPr/>
      <dgm:t>
        <a:bodyPr/>
        <a:lstStyle/>
        <a:p>
          <a:r>
            <a:rPr lang="en-US"/>
            <a:t>Unit test</a:t>
          </a:r>
        </a:p>
      </dgm:t>
    </dgm:pt>
    <dgm:pt modelId="{E9A92880-EEF9-4BB1-AF3C-3839CCFF76D6}" type="parTrans" cxnId="{CAD5B7A1-90A8-4CC5-98FD-994418FD1DBF}">
      <dgm:prSet/>
      <dgm:spPr/>
      <dgm:t>
        <a:bodyPr/>
        <a:lstStyle/>
        <a:p>
          <a:endParaRPr lang="en-US"/>
        </a:p>
      </dgm:t>
    </dgm:pt>
    <dgm:pt modelId="{91BAD312-6AE0-4A56-BD08-B62D4B44F45C}" type="sibTrans" cxnId="{CAD5B7A1-90A8-4CC5-98FD-994418FD1DBF}">
      <dgm:prSet/>
      <dgm:spPr/>
      <dgm:t>
        <a:bodyPr/>
        <a:lstStyle/>
        <a:p>
          <a:endParaRPr lang="en-US"/>
        </a:p>
      </dgm:t>
    </dgm:pt>
    <dgm:pt modelId="{513F9B5E-7F3A-7E49-9BBB-3EB1D5251FFA}" type="pres">
      <dgm:prSet presAssocID="{C5A512E9-27A8-4719-BEEF-58DD7F978641}" presName="Name0" presStyleCnt="0">
        <dgm:presLayoutVars>
          <dgm:dir/>
          <dgm:animLvl val="lvl"/>
          <dgm:resizeHandles val="exact"/>
        </dgm:presLayoutVars>
      </dgm:prSet>
      <dgm:spPr/>
    </dgm:pt>
    <dgm:pt modelId="{CC38934E-EA4B-2542-8504-8B5EDA4BBBE1}" type="pres">
      <dgm:prSet presAssocID="{4114746B-DFE4-43A6-BBB2-ACC035E88E77}" presName="boxAndChildren" presStyleCnt="0"/>
      <dgm:spPr/>
    </dgm:pt>
    <dgm:pt modelId="{80E4D7E1-7F1C-A14F-A44A-943F8E9AA723}" type="pres">
      <dgm:prSet presAssocID="{4114746B-DFE4-43A6-BBB2-ACC035E88E77}" presName="parentTextBox" presStyleLbl="node1" presStyleIdx="0" presStyleCnt="2"/>
      <dgm:spPr/>
    </dgm:pt>
    <dgm:pt modelId="{3D76B44C-62E0-BF4E-8A25-6FA5BE1F7ADE}" type="pres">
      <dgm:prSet presAssocID="{4114746B-DFE4-43A6-BBB2-ACC035E88E77}" presName="entireBox" presStyleLbl="node1" presStyleIdx="0" presStyleCnt="2"/>
      <dgm:spPr/>
    </dgm:pt>
    <dgm:pt modelId="{78BB617B-28BE-814A-838A-485A0916CD4F}" type="pres">
      <dgm:prSet presAssocID="{4114746B-DFE4-43A6-BBB2-ACC035E88E77}" presName="descendantBox" presStyleCnt="0"/>
      <dgm:spPr/>
    </dgm:pt>
    <dgm:pt modelId="{5986C000-C74C-AA41-BDA2-33D18144E373}" type="pres">
      <dgm:prSet presAssocID="{0E8D4926-2CB3-4521-8D80-A98EE0DCAE88}" presName="childTextBox" presStyleLbl="fgAccFollowNode1" presStyleIdx="0" presStyleCnt="3">
        <dgm:presLayoutVars>
          <dgm:bulletEnabled val="1"/>
        </dgm:presLayoutVars>
      </dgm:prSet>
      <dgm:spPr/>
    </dgm:pt>
    <dgm:pt modelId="{0ED64955-D924-8B4B-A7F1-972A2C2186B7}" type="pres">
      <dgm:prSet presAssocID="{20A0B05B-9171-4482-8C65-EDCC88C33E8C}" presName="childTextBox" presStyleLbl="fgAccFollowNode1" presStyleIdx="1" presStyleCnt="3">
        <dgm:presLayoutVars>
          <dgm:bulletEnabled val="1"/>
        </dgm:presLayoutVars>
      </dgm:prSet>
      <dgm:spPr/>
    </dgm:pt>
    <dgm:pt modelId="{CBE49F8E-5F23-BD41-97E6-93DE0AACF451}" type="pres">
      <dgm:prSet presAssocID="{C0A2CD27-932B-430D-90D5-A1529CFB2040}" presName="childTextBox" presStyleLbl="fgAccFollowNode1" presStyleIdx="2" presStyleCnt="3">
        <dgm:presLayoutVars>
          <dgm:bulletEnabled val="1"/>
        </dgm:presLayoutVars>
      </dgm:prSet>
      <dgm:spPr/>
    </dgm:pt>
    <dgm:pt modelId="{350F4BF0-AC09-914A-9661-FF3AE8F4C99F}" type="pres">
      <dgm:prSet presAssocID="{CA1CB315-C165-4ABE-8B6D-E038D71970AE}" presName="sp" presStyleCnt="0"/>
      <dgm:spPr/>
    </dgm:pt>
    <dgm:pt modelId="{ECBFF116-7FA4-A240-ABDB-31127B6C6B9B}" type="pres">
      <dgm:prSet presAssocID="{83A396EB-036D-4E72-A8D2-4595D844B7A6}" presName="arrowAndChildren" presStyleCnt="0"/>
      <dgm:spPr/>
    </dgm:pt>
    <dgm:pt modelId="{FFFE3518-5D05-CA4E-9F08-9872B2A27AC5}" type="pres">
      <dgm:prSet presAssocID="{83A396EB-036D-4E72-A8D2-4595D844B7A6}" presName="parentTextArrow" presStyleLbl="node1" presStyleIdx="1" presStyleCnt="2"/>
      <dgm:spPr/>
    </dgm:pt>
  </dgm:ptLst>
  <dgm:cxnLst>
    <dgm:cxn modelId="{7E204511-26DC-C34A-BE65-E4F4921239B7}" type="presOf" srcId="{C0A2CD27-932B-430D-90D5-A1529CFB2040}" destId="{CBE49F8E-5F23-BD41-97E6-93DE0AACF451}" srcOrd="0" destOrd="0" presId="urn:microsoft.com/office/officeart/2005/8/layout/process4"/>
    <dgm:cxn modelId="{4BF51025-0EF8-4240-8794-CF99D67A548D}" srcId="{C5A512E9-27A8-4719-BEEF-58DD7F978641}" destId="{83A396EB-036D-4E72-A8D2-4595D844B7A6}" srcOrd="0" destOrd="0" parTransId="{19CBA87F-B36A-474F-A713-A98ED6499DBF}" sibTransId="{CA1CB315-C165-4ABE-8B6D-E038D71970AE}"/>
    <dgm:cxn modelId="{EBCD0627-9815-413F-B675-CC1F4B17C40D}" srcId="{C5A512E9-27A8-4719-BEEF-58DD7F978641}" destId="{4114746B-DFE4-43A6-BBB2-ACC035E88E77}" srcOrd="1" destOrd="0" parTransId="{6F8D3789-625A-4B1E-B87D-F09BF65F76B9}" sibTransId="{469D6D9E-59CB-4C02-8C98-B28D4300844B}"/>
    <dgm:cxn modelId="{A7433929-2788-8F49-A3C9-A6C69864FD55}" type="presOf" srcId="{83A396EB-036D-4E72-A8D2-4595D844B7A6}" destId="{FFFE3518-5D05-CA4E-9F08-9872B2A27AC5}" srcOrd="0" destOrd="0" presId="urn:microsoft.com/office/officeart/2005/8/layout/process4"/>
    <dgm:cxn modelId="{D1D3EA8E-7112-4953-88C9-A3E44B88B0B1}" srcId="{4114746B-DFE4-43A6-BBB2-ACC035E88E77}" destId="{0E8D4926-2CB3-4521-8D80-A98EE0DCAE88}" srcOrd="0" destOrd="0" parTransId="{9C5CCBE0-E783-4F5B-BF58-449A984DA7BC}" sibTransId="{C67466A3-DB6D-42C6-9D00-355D81BF92FD}"/>
    <dgm:cxn modelId="{83EFC791-0758-5947-AFEC-21EF45E18B39}" type="presOf" srcId="{C5A512E9-27A8-4719-BEEF-58DD7F978641}" destId="{513F9B5E-7F3A-7E49-9BBB-3EB1D5251FFA}" srcOrd="0" destOrd="0" presId="urn:microsoft.com/office/officeart/2005/8/layout/process4"/>
    <dgm:cxn modelId="{CAD5B7A1-90A8-4CC5-98FD-994418FD1DBF}" srcId="{4114746B-DFE4-43A6-BBB2-ACC035E88E77}" destId="{C0A2CD27-932B-430D-90D5-A1529CFB2040}" srcOrd="2" destOrd="0" parTransId="{E9A92880-EEF9-4BB1-AF3C-3839CCFF76D6}" sibTransId="{91BAD312-6AE0-4A56-BD08-B62D4B44F45C}"/>
    <dgm:cxn modelId="{AB5B46A3-C0BF-EE4D-BAC5-264B08BBD76A}" type="presOf" srcId="{4114746B-DFE4-43A6-BBB2-ACC035E88E77}" destId="{80E4D7E1-7F1C-A14F-A44A-943F8E9AA723}" srcOrd="0" destOrd="0" presId="urn:microsoft.com/office/officeart/2005/8/layout/process4"/>
    <dgm:cxn modelId="{C3837EA3-D21D-124F-8F4B-FE7EF825DCD2}" type="presOf" srcId="{4114746B-DFE4-43A6-BBB2-ACC035E88E77}" destId="{3D76B44C-62E0-BF4E-8A25-6FA5BE1F7ADE}" srcOrd="1" destOrd="0" presId="urn:microsoft.com/office/officeart/2005/8/layout/process4"/>
    <dgm:cxn modelId="{33B21BA5-A929-448A-A5EF-B6BCC05F37BB}" srcId="{4114746B-DFE4-43A6-BBB2-ACC035E88E77}" destId="{20A0B05B-9171-4482-8C65-EDCC88C33E8C}" srcOrd="1" destOrd="0" parTransId="{4F01BECA-8A01-435A-8CFD-09AFA0732709}" sibTransId="{631FD9F3-4A9D-4703-B3BB-740EA6E464B8}"/>
    <dgm:cxn modelId="{C3200BC1-72D0-464A-9321-52606618B296}" type="presOf" srcId="{20A0B05B-9171-4482-8C65-EDCC88C33E8C}" destId="{0ED64955-D924-8B4B-A7F1-972A2C2186B7}" srcOrd="0" destOrd="0" presId="urn:microsoft.com/office/officeart/2005/8/layout/process4"/>
    <dgm:cxn modelId="{0AC342E1-2A8F-714A-B602-1B315DCB6CD0}" type="presOf" srcId="{0E8D4926-2CB3-4521-8D80-A98EE0DCAE88}" destId="{5986C000-C74C-AA41-BDA2-33D18144E373}" srcOrd="0" destOrd="0" presId="urn:microsoft.com/office/officeart/2005/8/layout/process4"/>
    <dgm:cxn modelId="{F0BB9622-523B-944F-B412-5C521993D55D}" type="presParOf" srcId="{513F9B5E-7F3A-7E49-9BBB-3EB1D5251FFA}" destId="{CC38934E-EA4B-2542-8504-8B5EDA4BBBE1}" srcOrd="0" destOrd="0" presId="urn:microsoft.com/office/officeart/2005/8/layout/process4"/>
    <dgm:cxn modelId="{72BE9736-04FB-DA43-8F91-2BA921A5E481}" type="presParOf" srcId="{CC38934E-EA4B-2542-8504-8B5EDA4BBBE1}" destId="{80E4D7E1-7F1C-A14F-A44A-943F8E9AA723}" srcOrd="0" destOrd="0" presId="urn:microsoft.com/office/officeart/2005/8/layout/process4"/>
    <dgm:cxn modelId="{BC6BAEE1-57B1-7948-849A-1795C9CBAC4A}" type="presParOf" srcId="{CC38934E-EA4B-2542-8504-8B5EDA4BBBE1}" destId="{3D76B44C-62E0-BF4E-8A25-6FA5BE1F7ADE}" srcOrd="1" destOrd="0" presId="urn:microsoft.com/office/officeart/2005/8/layout/process4"/>
    <dgm:cxn modelId="{4449F73F-591D-2845-A40C-C79F2607E25C}" type="presParOf" srcId="{CC38934E-EA4B-2542-8504-8B5EDA4BBBE1}" destId="{78BB617B-28BE-814A-838A-485A0916CD4F}" srcOrd="2" destOrd="0" presId="urn:microsoft.com/office/officeart/2005/8/layout/process4"/>
    <dgm:cxn modelId="{94A45760-34A2-AC41-AAB1-404C0A175821}" type="presParOf" srcId="{78BB617B-28BE-814A-838A-485A0916CD4F}" destId="{5986C000-C74C-AA41-BDA2-33D18144E373}" srcOrd="0" destOrd="0" presId="urn:microsoft.com/office/officeart/2005/8/layout/process4"/>
    <dgm:cxn modelId="{8053EC78-C8AA-EF4D-B6AE-7D03079A9961}" type="presParOf" srcId="{78BB617B-28BE-814A-838A-485A0916CD4F}" destId="{0ED64955-D924-8B4B-A7F1-972A2C2186B7}" srcOrd="1" destOrd="0" presId="urn:microsoft.com/office/officeart/2005/8/layout/process4"/>
    <dgm:cxn modelId="{1F10AE81-397B-B445-8425-AF7923919DDF}" type="presParOf" srcId="{78BB617B-28BE-814A-838A-485A0916CD4F}" destId="{CBE49F8E-5F23-BD41-97E6-93DE0AACF451}" srcOrd="2" destOrd="0" presId="urn:microsoft.com/office/officeart/2005/8/layout/process4"/>
    <dgm:cxn modelId="{C2EFD85A-E016-9A42-9BF5-DDF977744583}" type="presParOf" srcId="{513F9B5E-7F3A-7E49-9BBB-3EB1D5251FFA}" destId="{350F4BF0-AC09-914A-9661-FF3AE8F4C99F}" srcOrd="1" destOrd="0" presId="urn:microsoft.com/office/officeart/2005/8/layout/process4"/>
    <dgm:cxn modelId="{4EDE3B92-1E34-8D4F-B92C-9641ED22F169}" type="presParOf" srcId="{513F9B5E-7F3A-7E49-9BBB-3EB1D5251FFA}" destId="{ECBFF116-7FA4-A240-ABDB-31127B6C6B9B}" srcOrd="2" destOrd="0" presId="urn:microsoft.com/office/officeart/2005/8/layout/process4"/>
    <dgm:cxn modelId="{8E6419EE-A944-7C4D-BB1F-18AFCC4D3E83}" type="presParOf" srcId="{ECBFF116-7FA4-A240-ABDB-31127B6C6B9B}" destId="{FFFE3518-5D05-CA4E-9F08-9872B2A27A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68D50-61D8-4C91-8046-400D5B5DDE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5B38523-333B-4E6F-99B2-2A01A3B7C9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Binder for your booklets</a:t>
          </a:r>
        </a:p>
      </dgm:t>
    </dgm:pt>
    <dgm:pt modelId="{9D228035-3BD5-440D-95A4-A56B7A59A663}" type="parTrans" cxnId="{206BEF1E-2DE6-4AB2-AC64-4BFA5A496E84}">
      <dgm:prSet/>
      <dgm:spPr/>
      <dgm:t>
        <a:bodyPr/>
        <a:lstStyle/>
        <a:p>
          <a:endParaRPr lang="en-US"/>
        </a:p>
      </dgm:t>
    </dgm:pt>
    <dgm:pt modelId="{ABC7DB93-9CD1-47DE-894C-C6F25C1E71ED}" type="sibTrans" cxnId="{206BEF1E-2DE6-4AB2-AC64-4BFA5A496E84}">
      <dgm:prSet/>
      <dgm:spPr/>
      <dgm:t>
        <a:bodyPr/>
        <a:lstStyle/>
        <a:p>
          <a:endParaRPr lang="en-US"/>
        </a:p>
      </dgm:t>
    </dgm:pt>
    <dgm:pt modelId="{8EB37E6E-526A-477C-A907-82AD97D540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Pencils/erasers</a:t>
          </a:r>
        </a:p>
      </dgm:t>
    </dgm:pt>
    <dgm:pt modelId="{5B627CFA-7996-4534-82E0-8442FA552053}" type="parTrans" cxnId="{F7E3E74C-7728-4049-BD3B-C1BF3FBE14A3}">
      <dgm:prSet/>
      <dgm:spPr/>
      <dgm:t>
        <a:bodyPr/>
        <a:lstStyle/>
        <a:p>
          <a:endParaRPr lang="en-US"/>
        </a:p>
      </dgm:t>
    </dgm:pt>
    <dgm:pt modelId="{21E63E3F-C585-40DF-BB3A-D5D0781C2652}" type="sibTrans" cxnId="{F7E3E74C-7728-4049-BD3B-C1BF3FBE14A3}">
      <dgm:prSet/>
      <dgm:spPr/>
      <dgm:t>
        <a:bodyPr/>
        <a:lstStyle/>
        <a:p>
          <a:endParaRPr lang="en-US"/>
        </a:p>
      </dgm:t>
    </dgm:pt>
    <dgm:pt modelId="{658E7856-2F9A-4383-8353-117E474D67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Calculator (phone calculator is fine for at home, but not in class as there are ones you can borrow!)</a:t>
          </a:r>
        </a:p>
      </dgm:t>
    </dgm:pt>
    <dgm:pt modelId="{1454E1BE-637E-4B9B-A444-6329CD7C32B5}" type="parTrans" cxnId="{106FE02D-C1AD-409B-A861-D687E6FAB5C4}">
      <dgm:prSet/>
      <dgm:spPr/>
      <dgm:t>
        <a:bodyPr/>
        <a:lstStyle/>
        <a:p>
          <a:endParaRPr lang="en-US"/>
        </a:p>
      </dgm:t>
    </dgm:pt>
    <dgm:pt modelId="{B7FB5411-B7F4-46DC-BDAD-0FB5CB5C454A}" type="sibTrans" cxnId="{106FE02D-C1AD-409B-A861-D687E6FAB5C4}">
      <dgm:prSet/>
      <dgm:spPr/>
      <dgm:t>
        <a:bodyPr/>
        <a:lstStyle/>
        <a:p>
          <a:endParaRPr lang="en-US"/>
        </a:p>
      </dgm:t>
    </dgm:pt>
    <dgm:pt modelId="{5B9745B4-81F3-4053-8F0F-E7AE6197740A}" type="pres">
      <dgm:prSet presAssocID="{DCB68D50-61D8-4C91-8046-400D5B5DDECD}" presName="root" presStyleCnt="0">
        <dgm:presLayoutVars>
          <dgm:dir/>
          <dgm:resizeHandles val="exact"/>
        </dgm:presLayoutVars>
      </dgm:prSet>
      <dgm:spPr/>
    </dgm:pt>
    <dgm:pt modelId="{C14B0BFC-EE81-45D1-9BC0-EFFB2A1B0748}" type="pres">
      <dgm:prSet presAssocID="{F5B38523-333B-4E6F-99B2-2A01A3B7C98F}" presName="compNode" presStyleCnt="0"/>
      <dgm:spPr/>
    </dgm:pt>
    <dgm:pt modelId="{B7564DE1-B381-41C9-B514-3D65DCDCB02B}" type="pres">
      <dgm:prSet presAssocID="{F5B38523-333B-4E6F-99B2-2A01A3B7C98F}" presName="bgRect" presStyleLbl="bgShp" presStyleIdx="0" presStyleCnt="3"/>
      <dgm:spPr/>
    </dgm:pt>
    <dgm:pt modelId="{E028CD10-D5FB-4389-B553-65026C7FCFD2}" type="pres">
      <dgm:prSet presAssocID="{F5B38523-333B-4E6F-99B2-2A01A3B7C9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60C667A-5DFD-490F-8B88-3DFFC8ED5153}" type="pres">
      <dgm:prSet presAssocID="{F5B38523-333B-4E6F-99B2-2A01A3B7C98F}" presName="spaceRect" presStyleCnt="0"/>
      <dgm:spPr/>
    </dgm:pt>
    <dgm:pt modelId="{07656383-1713-4542-A03A-9236E154A948}" type="pres">
      <dgm:prSet presAssocID="{F5B38523-333B-4E6F-99B2-2A01A3B7C98F}" presName="parTx" presStyleLbl="revTx" presStyleIdx="0" presStyleCnt="3">
        <dgm:presLayoutVars>
          <dgm:chMax val="0"/>
          <dgm:chPref val="0"/>
        </dgm:presLayoutVars>
      </dgm:prSet>
      <dgm:spPr/>
    </dgm:pt>
    <dgm:pt modelId="{674F0C6D-5A13-459E-8E98-94017F483A71}" type="pres">
      <dgm:prSet presAssocID="{ABC7DB93-9CD1-47DE-894C-C6F25C1E71ED}" presName="sibTrans" presStyleCnt="0"/>
      <dgm:spPr/>
    </dgm:pt>
    <dgm:pt modelId="{E003F0D1-A741-4D09-ADE3-A7128C159969}" type="pres">
      <dgm:prSet presAssocID="{8EB37E6E-526A-477C-A907-82AD97D54097}" presName="compNode" presStyleCnt="0"/>
      <dgm:spPr/>
    </dgm:pt>
    <dgm:pt modelId="{E1269C7D-9833-4F27-B5EF-C91557D00D1C}" type="pres">
      <dgm:prSet presAssocID="{8EB37E6E-526A-477C-A907-82AD97D54097}" presName="bgRect" presStyleLbl="bgShp" presStyleIdx="1" presStyleCnt="3"/>
      <dgm:spPr/>
    </dgm:pt>
    <dgm:pt modelId="{715141A5-5AF7-44DE-8894-6DE58E4D9959}" type="pres">
      <dgm:prSet presAssocID="{8EB37E6E-526A-477C-A907-82AD97D540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D0713E99-E11F-41F4-B5B9-8C46B547A6EE}" type="pres">
      <dgm:prSet presAssocID="{8EB37E6E-526A-477C-A907-82AD97D54097}" presName="spaceRect" presStyleCnt="0"/>
      <dgm:spPr/>
    </dgm:pt>
    <dgm:pt modelId="{6872B5FF-7B98-431E-A77F-F4C6FEBA1FA1}" type="pres">
      <dgm:prSet presAssocID="{8EB37E6E-526A-477C-A907-82AD97D54097}" presName="parTx" presStyleLbl="revTx" presStyleIdx="1" presStyleCnt="3">
        <dgm:presLayoutVars>
          <dgm:chMax val="0"/>
          <dgm:chPref val="0"/>
        </dgm:presLayoutVars>
      </dgm:prSet>
      <dgm:spPr/>
    </dgm:pt>
    <dgm:pt modelId="{B6672631-554E-4FA6-820B-4D0B3E0BA74D}" type="pres">
      <dgm:prSet presAssocID="{21E63E3F-C585-40DF-BB3A-D5D0781C2652}" presName="sibTrans" presStyleCnt="0"/>
      <dgm:spPr/>
    </dgm:pt>
    <dgm:pt modelId="{90AB3DF2-2727-46F9-8116-991B42A0802A}" type="pres">
      <dgm:prSet presAssocID="{658E7856-2F9A-4383-8353-117E474D677E}" presName="compNode" presStyleCnt="0"/>
      <dgm:spPr/>
    </dgm:pt>
    <dgm:pt modelId="{4C8415FC-880A-4092-96A8-204509640EB7}" type="pres">
      <dgm:prSet presAssocID="{658E7856-2F9A-4383-8353-117E474D677E}" presName="bgRect" presStyleLbl="bgShp" presStyleIdx="2" presStyleCnt="3"/>
      <dgm:spPr/>
    </dgm:pt>
    <dgm:pt modelId="{378D98F5-F247-40FB-9E8A-CC6A97564F9F}" type="pres">
      <dgm:prSet presAssocID="{658E7856-2F9A-4383-8353-117E474D677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545D750F-619B-4000-9E81-2347A01F1A30}" type="pres">
      <dgm:prSet presAssocID="{658E7856-2F9A-4383-8353-117E474D677E}" presName="spaceRect" presStyleCnt="0"/>
      <dgm:spPr/>
    </dgm:pt>
    <dgm:pt modelId="{CC326437-3588-4F82-8D69-A2494C8AF15F}" type="pres">
      <dgm:prSet presAssocID="{658E7856-2F9A-4383-8353-117E474D677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06BEF1E-2DE6-4AB2-AC64-4BFA5A496E84}" srcId="{DCB68D50-61D8-4C91-8046-400D5B5DDECD}" destId="{F5B38523-333B-4E6F-99B2-2A01A3B7C98F}" srcOrd="0" destOrd="0" parTransId="{9D228035-3BD5-440D-95A4-A56B7A59A663}" sibTransId="{ABC7DB93-9CD1-47DE-894C-C6F25C1E71ED}"/>
    <dgm:cxn modelId="{106FE02D-C1AD-409B-A861-D687E6FAB5C4}" srcId="{DCB68D50-61D8-4C91-8046-400D5B5DDECD}" destId="{658E7856-2F9A-4383-8353-117E474D677E}" srcOrd="2" destOrd="0" parTransId="{1454E1BE-637E-4B9B-A444-6329CD7C32B5}" sibTransId="{B7FB5411-B7F4-46DC-BDAD-0FB5CB5C454A}"/>
    <dgm:cxn modelId="{F7E3E74C-7728-4049-BD3B-C1BF3FBE14A3}" srcId="{DCB68D50-61D8-4C91-8046-400D5B5DDECD}" destId="{8EB37E6E-526A-477C-A907-82AD97D54097}" srcOrd="1" destOrd="0" parTransId="{5B627CFA-7996-4534-82E0-8442FA552053}" sibTransId="{21E63E3F-C585-40DF-BB3A-D5D0781C2652}"/>
    <dgm:cxn modelId="{7C5A3778-FCB1-4B32-AF1E-1B70805BFDCF}" type="presOf" srcId="{658E7856-2F9A-4383-8353-117E474D677E}" destId="{CC326437-3588-4F82-8D69-A2494C8AF15F}" srcOrd="0" destOrd="0" presId="urn:microsoft.com/office/officeart/2018/2/layout/IconVerticalSolidList"/>
    <dgm:cxn modelId="{97D8C67A-5995-4A55-B59D-2A33655D15CF}" type="presOf" srcId="{8EB37E6E-526A-477C-A907-82AD97D54097}" destId="{6872B5FF-7B98-431E-A77F-F4C6FEBA1FA1}" srcOrd="0" destOrd="0" presId="urn:microsoft.com/office/officeart/2018/2/layout/IconVerticalSolidList"/>
    <dgm:cxn modelId="{70652C8D-7C2B-408F-8E06-C5E7D55A49D6}" type="presOf" srcId="{DCB68D50-61D8-4C91-8046-400D5B5DDECD}" destId="{5B9745B4-81F3-4053-8F0F-E7AE6197740A}" srcOrd="0" destOrd="0" presId="urn:microsoft.com/office/officeart/2018/2/layout/IconVerticalSolidList"/>
    <dgm:cxn modelId="{7EDC3BB8-2CA7-4B65-AC00-D708AE0FEA00}" type="presOf" srcId="{F5B38523-333B-4E6F-99B2-2A01A3B7C98F}" destId="{07656383-1713-4542-A03A-9236E154A948}" srcOrd="0" destOrd="0" presId="urn:microsoft.com/office/officeart/2018/2/layout/IconVerticalSolidList"/>
    <dgm:cxn modelId="{585D244D-55E8-46CC-90E0-DB6CB74001D5}" type="presParOf" srcId="{5B9745B4-81F3-4053-8F0F-E7AE6197740A}" destId="{C14B0BFC-EE81-45D1-9BC0-EFFB2A1B0748}" srcOrd="0" destOrd="0" presId="urn:microsoft.com/office/officeart/2018/2/layout/IconVerticalSolidList"/>
    <dgm:cxn modelId="{A9D57FEB-84D7-4E1D-80D6-6ECEFF30343F}" type="presParOf" srcId="{C14B0BFC-EE81-45D1-9BC0-EFFB2A1B0748}" destId="{B7564DE1-B381-41C9-B514-3D65DCDCB02B}" srcOrd="0" destOrd="0" presId="urn:microsoft.com/office/officeart/2018/2/layout/IconVerticalSolidList"/>
    <dgm:cxn modelId="{7920F29F-8D34-4C3C-9C08-3A78779A68F8}" type="presParOf" srcId="{C14B0BFC-EE81-45D1-9BC0-EFFB2A1B0748}" destId="{E028CD10-D5FB-4389-B553-65026C7FCFD2}" srcOrd="1" destOrd="0" presId="urn:microsoft.com/office/officeart/2018/2/layout/IconVerticalSolidList"/>
    <dgm:cxn modelId="{47B0908A-7EB9-40A3-9C5B-CA0CF1E46C99}" type="presParOf" srcId="{C14B0BFC-EE81-45D1-9BC0-EFFB2A1B0748}" destId="{E60C667A-5DFD-490F-8B88-3DFFC8ED5153}" srcOrd="2" destOrd="0" presId="urn:microsoft.com/office/officeart/2018/2/layout/IconVerticalSolidList"/>
    <dgm:cxn modelId="{A8A0D948-5051-49D7-BD83-0278270905BA}" type="presParOf" srcId="{C14B0BFC-EE81-45D1-9BC0-EFFB2A1B0748}" destId="{07656383-1713-4542-A03A-9236E154A948}" srcOrd="3" destOrd="0" presId="urn:microsoft.com/office/officeart/2018/2/layout/IconVerticalSolidList"/>
    <dgm:cxn modelId="{7C00D073-31D0-4B80-B57F-749BD051E400}" type="presParOf" srcId="{5B9745B4-81F3-4053-8F0F-E7AE6197740A}" destId="{674F0C6D-5A13-459E-8E98-94017F483A71}" srcOrd="1" destOrd="0" presId="urn:microsoft.com/office/officeart/2018/2/layout/IconVerticalSolidList"/>
    <dgm:cxn modelId="{6DDE0546-A37E-44B9-8231-D3D4CDF12D87}" type="presParOf" srcId="{5B9745B4-81F3-4053-8F0F-E7AE6197740A}" destId="{E003F0D1-A741-4D09-ADE3-A7128C159969}" srcOrd="2" destOrd="0" presId="urn:microsoft.com/office/officeart/2018/2/layout/IconVerticalSolidList"/>
    <dgm:cxn modelId="{E45C8D2C-6B00-4B8F-BDEB-2672AAD64335}" type="presParOf" srcId="{E003F0D1-A741-4D09-ADE3-A7128C159969}" destId="{E1269C7D-9833-4F27-B5EF-C91557D00D1C}" srcOrd="0" destOrd="0" presId="urn:microsoft.com/office/officeart/2018/2/layout/IconVerticalSolidList"/>
    <dgm:cxn modelId="{1810BE3E-0556-4C1C-9B6E-111917F88172}" type="presParOf" srcId="{E003F0D1-A741-4D09-ADE3-A7128C159969}" destId="{715141A5-5AF7-44DE-8894-6DE58E4D9959}" srcOrd="1" destOrd="0" presId="urn:microsoft.com/office/officeart/2018/2/layout/IconVerticalSolidList"/>
    <dgm:cxn modelId="{A4050294-0E75-4170-AC28-2B5ABCE33F3B}" type="presParOf" srcId="{E003F0D1-A741-4D09-ADE3-A7128C159969}" destId="{D0713E99-E11F-41F4-B5B9-8C46B547A6EE}" srcOrd="2" destOrd="0" presId="urn:microsoft.com/office/officeart/2018/2/layout/IconVerticalSolidList"/>
    <dgm:cxn modelId="{DE5D62EE-303E-4D05-8BA8-DDBDBE775E1A}" type="presParOf" srcId="{E003F0D1-A741-4D09-ADE3-A7128C159969}" destId="{6872B5FF-7B98-431E-A77F-F4C6FEBA1FA1}" srcOrd="3" destOrd="0" presId="urn:microsoft.com/office/officeart/2018/2/layout/IconVerticalSolidList"/>
    <dgm:cxn modelId="{DD9960FD-50DA-47CC-B22E-6A40FF1A9965}" type="presParOf" srcId="{5B9745B4-81F3-4053-8F0F-E7AE6197740A}" destId="{B6672631-554E-4FA6-820B-4D0B3E0BA74D}" srcOrd="3" destOrd="0" presId="urn:microsoft.com/office/officeart/2018/2/layout/IconVerticalSolidList"/>
    <dgm:cxn modelId="{E3291FCC-3A11-49B2-B1DB-AF764B045950}" type="presParOf" srcId="{5B9745B4-81F3-4053-8F0F-E7AE6197740A}" destId="{90AB3DF2-2727-46F9-8116-991B42A0802A}" srcOrd="4" destOrd="0" presId="urn:microsoft.com/office/officeart/2018/2/layout/IconVerticalSolidList"/>
    <dgm:cxn modelId="{EE53144D-5164-43C5-8279-96D3FB396DBD}" type="presParOf" srcId="{90AB3DF2-2727-46F9-8116-991B42A0802A}" destId="{4C8415FC-880A-4092-96A8-204509640EB7}" srcOrd="0" destOrd="0" presId="urn:microsoft.com/office/officeart/2018/2/layout/IconVerticalSolidList"/>
    <dgm:cxn modelId="{FBB35C0D-893E-4A1C-97E3-092D9EE508AD}" type="presParOf" srcId="{90AB3DF2-2727-46F9-8116-991B42A0802A}" destId="{378D98F5-F247-40FB-9E8A-CC6A97564F9F}" srcOrd="1" destOrd="0" presId="urn:microsoft.com/office/officeart/2018/2/layout/IconVerticalSolidList"/>
    <dgm:cxn modelId="{E6DB14BF-449A-4A1B-941C-7D1C75372734}" type="presParOf" srcId="{90AB3DF2-2727-46F9-8116-991B42A0802A}" destId="{545D750F-619B-4000-9E81-2347A01F1A30}" srcOrd="2" destOrd="0" presId="urn:microsoft.com/office/officeart/2018/2/layout/IconVerticalSolidList"/>
    <dgm:cxn modelId="{158F4E5A-A89F-4C2A-9F4F-FA13DDCCE916}" type="presParOf" srcId="{90AB3DF2-2727-46F9-8116-991B42A0802A}" destId="{CC326437-3588-4F82-8D69-A2494C8AF1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6B44C-62E0-BF4E-8A25-6FA5BE1F7ADE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Course contains 7 units, each containing:</a:t>
          </a:r>
        </a:p>
      </dsp:txBody>
      <dsp:txXfrm>
        <a:off x="0" y="2798728"/>
        <a:ext cx="5913437" cy="991585"/>
      </dsp:txXfrm>
    </dsp:sp>
    <dsp:sp modelId="{5986C000-C74C-AA41-BDA2-33D18144E373}">
      <dsp:nvSpPr>
        <dsp:cNvPr id="0" name=""/>
        <dsp:cNvSpPr/>
      </dsp:nvSpPr>
      <dsp:spPr>
        <a:xfrm>
          <a:off x="2887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 Booklet- solved examples (notes), assignments and answer keys</a:t>
          </a:r>
        </a:p>
      </dsp:txBody>
      <dsp:txXfrm>
        <a:off x="2887" y="3753588"/>
        <a:ext cx="1969220" cy="844683"/>
      </dsp:txXfrm>
    </dsp:sp>
    <dsp:sp modelId="{0ED64955-D924-8B4B-A7F1-972A2C2186B7}">
      <dsp:nvSpPr>
        <dsp:cNvPr id="0" name=""/>
        <dsp:cNvSpPr/>
      </dsp:nvSpPr>
      <dsp:spPr>
        <a:xfrm>
          <a:off x="1972108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Quizzes- 1 to 3 throughout each unit</a:t>
          </a:r>
        </a:p>
      </dsp:txBody>
      <dsp:txXfrm>
        <a:off x="1972108" y="3753588"/>
        <a:ext cx="1969220" cy="844683"/>
      </dsp:txXfrm>
    </dsp:sp>
    <dsp:sp modelId="{CBE49F8E-5F23-BD41-97E6-93DE0AACF451}">
      <dsp:nvSpPr>
        <dsp:cNvPr id="0" name=""/>
        <dsp:cNvSpPr/>
      </dsp:nvSpPr>
      <dsp:spPr>
        <a:xfrm>
          <a:off x="3941328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 test</a:t>
          </a:r>
        </a:p>
      </dsp:txBody>
      <dsp:txXfrm>
        <a:off x="3941328" y="3753588"/>
        <a:ext cx="1969220" cy="844683"/>
      </dsp:txXfrm>
    </dsp:sp>
    <dsp:sp modelId="{FFFE3518-5D05-CA4E-9F08-9872B2A27AC5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Similar to Workplace Math 10, course is designed to be self-paced if you would like to work ahead. However, you will be expected to stay within the schedule provided to avoid falling behind!</a:t>
          </a:r>
        </a:p>
      </dsp:txBody>
      <dsp:txXfrm rot="10800000">
        <a:off x="0" y="2090"/>
        <a:ext cx="5913437" cy="1835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4DE1-B381-41C9-B514-3D65DCDCB02B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8CD10-D5FB-4389-B553-65026C7FCFD2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56383-1713-4542-A03A-9236E154A948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Binder for your booklets</a:t>
          </a:r>
        </a:p>
      </dsp:txBody>
      <dsp:txXfrm>
        <a:off x="1529865" y="566"/>
        <a:ext cx="4383571" cy="1324558"/>
      </dsp:txXfrm>
    </dsp:sp>
    <dsp:sp modelId="{E1269C7D-9833-4F27-B5EF-C91557D00D1C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141A5-5AF7-44DE-8894-6DE58E4D9959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2B5FF-7B98-431E-A77F-F4C6FEBA1FA1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Pencils/erasers</a:t>
          </a:r>
        </a:p>
      </dsp:txBody>
      <dsp:txXfrm>
        <a:off x="1529865" y="1656264"/>
        <a:ext cx="4383571" cy="1324558"/>
      </dsp:txXfrm>
    </dsp:sp>
    <dsp:sp modelId="{4C8415FC-880A-4092-96A8-204509640EB7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D98F5-F247-40FB-9E8A-CC6A97564F9F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26437-3588-4F82-8D69-A2494C8AF15F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Calculator (phone calculator is fine for at home, but not in class as there are ones you can borrow!)</a:t>
          </a:r>
        </a:p>
      </dsp:txBody>
      <dsp:txXfrm>
        <a:off x="1529865" y="3311963"/>
        <a:ext cx="4383571" cy="13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20:09:24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1067 24575,'41'-33'0,"-1"1"0,6-3 0,3 1 0,11-4 0,4-1-2326,3-4 1,3-1 2325,12-3 0,6-2-1201,-8 5 1,5-3 0,-1 2 1200,-7 4 0,-1 1 0,1 1 0,5 0 0,2 1 0,-2 2-213,-5 3 0,-1 3 0,-2 3 213,-7 7 0,-2 3 0,3-1 0,13-4 0,3-1 0,-2 3 0,-7 5 0,-1 2 0,-1 1 0,-1-1 0,0 1 0,-1 2-657,24 4 0,-2 3 657,-9-2 0,-1 2 0,2 2 0,0 2 0,-8-1 0,-1 0 174,0-1 1,0 2-175,5 8 0,-2 4 0,-7-2 0,-2 4 0,5 7 0,0 3 0,0-2 0,0 2 0,-4 1 0,0 1 0,4-3 0,0 1 0,-5 5 0,-1 0 0,-4-2 0,-1-2 0,-10-4 0,0 1 0,15 11 0,-1-1 1150,-16-13 1,1 0-1151,12 11 0,2-1 0,-10-10 0,0-3 0,-4 1 0,1-1 0,4-6 0,0 0 0,1 3 0,-1 0 2186,41 1-2186,-48-5 0,0 0 0,45 4 0,2-1 0,-45-6 0,-1 0 0,35 7 0,6-1 0,-14 0 0,6-6 0,-9-1 1932,-7-6-1932,-9 0 1706,-15 0-1706,-9 0 1198,-11 0-1198,-2 0 533,-9 0-533,-1 0 0,-8 3 0,-2 2 0,-3 3 0,0-4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6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24575,'15'0'0,"-4"0"0,10 0 0,-4 0 0,0 0 0,-1 0 0,-5 0 0,-1 4 0,1 2 0,0 5 0,-5 0 0,3 0 0,-7-1 0,2 1 0,-4 0 0,6 5 0,-5-3 0,4 3 0,-5 1 0,0 1 0,0 5 0,0 1 0,0 0 0,0-1 0,0 1 0,0 7 0,-5-6 0,-2 6 0,-4-13 0,-7 4 0,6-10 0,-5 5 0,7-7 0,-1 1 0,0 0 0,0-5 0,0-1 0,1-5 0,-1 0 0,1 0 0,-1 0 0,1-5 0,5-1 0,0-4 0,5-1 0,0 0 0,0 0 0,0 0 0,0 1 0,-5-1 0,4 0 0,-4 0 0,5 0 0,0 1 0,0-1 0,0 0 0,0 1 0,0-1 0,0 1 0,5 5 0,1 0 0,5 5 0,-1 0 0,1 0 0,0 0 0,-1 0 0,1 0 0,0 0 0,0 0 0,-1 0 0,1 0 0,-1 5 0,0 1 0,-4 4 0,4 1 0,-9 0 0,8-1 0,-7 1 0,7 0 0,-8-1 0,4 1 0,-5 0 0,5-6 0,0 0 0,1-5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9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24575,'-11'0'0,"1"0"0,-5 0 0,3 0 0,-3 0 0,5 0 0,0 0 0,0 0 0,0 0 0,0 0 0,-4 0 0,3 0 0,-4 0 0,5 0 0,0 0 0,-1 0 0,6 4 0,0 2 0,5 4 0,0 0 0,0 1 0,0 0 0,0-1 0,0 1 0,0 0 0,0 0 0,0-1 0,0 1 0,0 0 0,0-1 0,0 1 0,0-1 0,0 0 0,0 1 0,0-1 0,0 1 0,0-1 0,0 0 0,0 0 0,5-4 0,-4-7 0,8 0 0,-3-4 0,4 5 0,1 0 0,0 0 0,0 0 0,-1 0 0,1 0 0,0 0 0,-1 0 0,1 0 0,0 0 0,0 0 0,-1 0 0,1 0 0,-1 0 0,-4 5 0,3-4 0,-8 9 0,4-4 0,0 4 0,-4 1 0,8-5 0,-7 3 0,2-3 0,1 4 0,-4 1 0,3-1 0,-4 0 0,0 0 0,0 1 0,0-1 0,0 1 0,0 0 0,0-1 0,0 1 0,0-1 0,0 1 0,0 0 0,0 0 0,0-1 0,0 1 0,0 0 0,0-1 0,0 1 0,0-1 0,-4 0 0,-2-4 0,-5-2 0,5 1 0,-3-4 0,3 4 0,-4-5 0,-1 0 0,1 0 0,-1 0 0,0 0 0,1 0 0,-1 0 0,0 0 0,0 0 0,1 0 0,-1 0 0,0 0 0,0 0 0,0 0 0,1 0 0,-1 0 0,1 0 0,0 0 0,-1 0 0,6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1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24575,'-10'0'0,"-6"0"0,4 0 0,-9 0 0,9 0 0,-4 0 0,6 0 0,-1 0 0,0 5 0,0 1 0,0 4 0,1-4 0,4 4 0,-4-4 0,9 5 0,-4-1 0,0 1 0,4 0 0,-9 0 0,9-1 0,-9 1 0,9 5 0,-4-3 0,0 3 0,4-5 0,-4 0 0,0-1 0,4 1 0,-4-1 0,5 0 0,5-5 0,0-1 0,5-4 0,1 0 0,0 0 0,-1 0 0,1 0 0,0 0 0,-1 0 0,1 0 0,0 0 0,-1 0 0,1 0 0,0 0 0,-1 0 0,0-4 0,0 3 0,0-4 0,-4 0 0,3 4 0,-8-8 0,8 8 0,-8-8 0,3 3 0,1 0 0,-4-3 0,3 3 0,-4-4 0,0 0 0,0 0 0,5-1 0,-4 1 0,3 0 0,-4-1 0,0 1 0,0 0 0,0 0 0,0 0 0,0-1 0,0 1 0,0 5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45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3283 24575,'0'-21'0,"0"-8"0,0-3 0,0-7 0,0 0 0,0-1 0,0 1 0,0 0 0,0 7 0,0 1 0,0 0 0,0 11 0,0-9 0,0 17 0,0-11 0,0 5 0,0 0 0,0 2 0,0-1 0,0 0 0,0-9 0,0-4 0,0-13 0,0 2 0,0-6 0,0 8 0,0-8 0,0 6 0,0-6 0,0 14 0,0-4 0,0 5 0,0-1 0,0 2 0,0 8 0,0-1 0,0 0 0,0 6 0,0-5 0,0 11 0,0-5 0,0 6 0,0-5 0,0 3 0,0-3 0,0-1 0,0 5 0,0-5 0,0 6 0,0-6 0,5 5 0,-4-11 0,4 5 0,0-6 0,-4 6 0,4-4 0,-5 9 0,0-3 0,0-1 0,0 0 0,5-1 0,-4 2 0,4 0 0,-5 3 0,0-3 0,0-1 0,0 5 0,0-5 0,0 6 0,0 0 0,0-6 0,0 5 0,0-5 0,0 1 0,0 3 0,0-9 0,0 4 0,0-13 0,0 5 0,0-4 0,0 6 0,0 0 0,0 0 0,0-7 0,0 6 0,0-23 0,0 19 0,0-12 0,0 10 0,0 6 0,0-13 0,0 13 0,0-13 0,0 12 0,0-4 0,0 12 0,0 1 0,0 0 0,0 5 0,0-5 0,0 2 0,0 2 0,0-2 0,0 4 0,0-6 0,0 5 0,0-5 0,0 2 0,-5 7 0,4-6 0,-4 8 0,5-5 0,-5 0 0,4 0 0,-4 1 0,5-7 0,0 5 0,-4-5 0,2 6 0,-2 0 0,4 0 0,0 1 0,-5-1 0,3 0 0,-2-6 0,4 5 0,-5-5 0,4 0 0,-4 5 0,5-5 0,-5 6 0,4 1 0,-4-1 0,5 0 0,-5 0 0,4 0 0,-4 0 0,5 1 0,0-1 0,0 0 0,0 0 0,0 0 0,0 0 0,0 1 0,0-1 0,0 1 0,0-1 0,0 0 0,0 0 0,0 0 0,0 0 0,0 1 0,0-1 0,0 0 0,0 0 0,0 1 0,0-1 0,0 1 0,0-1 0,0 1 0,0 0 0,0 0 0,0-1 0,0 1 0,0 0 0,0 0 0,4 4 0,2 2 0,4 4 0,1 0 0,0 0 0,-1 0 0,1 0 0,0-11 0,6 9 0,-4-9 0,3 11 0,1 0 0,-5 0 0,10 0 0,-10 0 0,11 0 0,-11 0 0,10-5 0,-4 3 0,0-3 0,4 5 0,-9 0 0,3 0 0,-5 0 0,5 0 0,-3-5 0,3 4 0,-6-4 0,1 5 0,0 0 0,-1 0 0,1 0 0,0 0 0,-1 0 0,1 0 0,-1 0 0,1 0 0,0 0 0,-1-5 0,1 4 0,0-4 0,0 5 0,-1 0 0,1 0 0,6-5 0,-5 3 0,4-3 0,1 5 0,-5 0 0,10 0 0,-9-5 0,3 4 0,1-4 0,-5 5 0,4 0 0,-5 0 0,0 0 0,-1 0 0,1 0 0,0 0 0,0 0 0,-1 0 0,1 0 0,0 0 0,0 0 0,-1 0 0,1 0 0,0 0 0,-1 0 0,1 0 0,-1 0 0,1-4 0,-1 2 0,0-2 0,0 4 0,0 0 0,0 0 0,0 0 0,0 0 0,-4 4 0,-2 2 0,-4 4 0,0 1 0,0 0 0,0-1 0,0 1 0,0-1 0,0 1 0,0-1 0,0 1 0,0-1 0,0 1 0,0 0 0,0-1 0,0 0 0,0 1 0,0 0 0,0-1 0,0 1 0,0 0 0,5-1 0,-4 1 0,4 0 0,-5 0 0,0-1 0,0 1 0,0 0 0,0 0 0,0-1 0,0 1 0,0-1 0,0 1 0,0 0 0,0-1 0,0 1 0,0 0 0,5-1 0,-4 7 0,3-5 0,-4 5 0,0-7 0,0 7 0,0 1 0,0 0 0,0 4 0,0-10 0,0 11 0,0-11 0,0 10 0,5-10 0,-4 11 0,4-5 0,-5 5 0,0 1 0,0 7 0,0-6 0,0 6 0,0-8 0,0-5 0,5 5 0,-3-11 0,3 10 0,-5-4 0,0 6 0,0-6 0,0 4 0,0 3 0,0 0 0,0 6 0,0-7 0,0-1 0,0-5 0,0 5 0,0-6 0,0 7 0,5 0 0,-3-6 0,3 11 0,-5-15 0,0 22 0,0-17 0,0 12 0,0-1 0,0-4 0,0 4 0,0-6 0,0 0 0,0 6 0,0-4 0,0 4 0,0-6 0,0 10 0,0-7 0,0 14 0,0-16 0,0 6 0,0-1 0,0-4 0,0 11 0,0-11 0,0 11 0,0-11 0,0 11 0,0-5 0,5 0 0,-3 6 0,3-6 0,-5 7 0,0 0 0,0 0 0,0-7 0,0 6 0,0-6 0,0 0 0,0 5 0,0-4 0,0 6 0,0-7 0,0 5 0,0-1 0,0 4 0,0-4 0,0-5 0,0-1 0,0-4 0,0 11 0,0-11 0,0 4 0,5-6 0,-4 0 0,5-1 0,-6-5 0,0 5 0,0-11 0,0 10 0,0-10 0,0 5 0,0-6 0,0-1 0,0 1 0,0 0 0,0-1 0,0 1 0,0-1 0,0 0 0,0 0 0,0 1 0,0-2 0,0 1 0,0-4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50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1 24575,'0'21'0,"0"-4"0,0 5 0,0-10 0,0 5 0,0-6 0,0-1 0,0 1 0,0 0 0,0-1 0,0 0 0,0 0 0,0 1 0,0-1 0,4-9 0,15-3 0,0-15 0,18 3 0,-5-10 0,8 10 0,-1-5 0,-7 6 0,-2 6 0,-6-4 0,-6 10 0,4-4 0,-9 5 0,3 0 0,1 0 0,-5 0 0,4 0 0,-5 0 0,0 0 0,-1 0 0,1 0 0,0 0 0,-1 0 0,-4 4 0,-1 1 0,-5 6 0,0-1 0,0 1 0,0 0 0,0 5 0,-11 2 0,-3 13 0,-10-6 0,-8 7 0,-2 0 0,1-5 0,-8 13 0,9-13 0,-11 14 0,10-14 0,1 5 0,8-14 0,0 5 0,0-10 0,6 4 0,2-6 0,5 0 0,5-1 0,-4 1 0,9 0 0,-9-5 0,9 3 0,-4-3 0,0 5 0,4 0 0,-9-6 0,9 5 0,-4-5 0,5 6 0,0-1 0,0 1 0,0-1 0,5-5 0,6 0 0,7-5 0,5 0 0,8 0 0,-6-5 0,13 3 0,-13-8 0,12 8 0,-11-9 0,4 10 0,-6-4 0,0 5 0,-6 0 0,4 0 0,-10 0 0,5 0 0,-6 0 0,-1 0 0,1 0 0,0 0 0,0 0 0,-1 0 0,1 0 0,-1 0 0,1 0 0,-1 0 0,-4 5 0,-2 0 0,-4 6 0,0-1 0,0 0 0,0 1 0,0 5 0,-5 2 0,-16 14 0,-16 4 0,-10 15 0,-12-3 0,11 11 0,-12-4 0,12 6 0,-5 1 0,8-9 0,7 4 0,5-21 0,7 9 0,7-19 0,0 4 0,7-6 0,0 0 0,6-6 0,-5-2 0,10-5 0,-9 0 0,9-1 0,-4 1 0,5 0 0,-4 0 0,2-1 0,-2 1 0,4 0 0,-5 0 0,3 5 0,-2-4 0,-2 11 0,5-11 0,-4 4 0,0-5 0,4 0 0,0-10 0,13-2 0,12-17 0,8-1 0,7-2 0,8-5 0,-6 6 0,6-2 0,-8 3 0,-7 7 0,6 4 0,-13-2 0,0 8 0,-3-8 0,-10 8 0,11-3 0,-11 5 0,10 0 0,-4 0 0,6 0 0,-1 0 0,-5 0 0,5 0 0,-11 0 0,10 0 0,-10 0 0,5 0 0,-6 0 0,-1 0 0,1 0 0,0 0 0,0 0 0,-1 0 0,1 0 0,0 0 0,-1 0 0,1 0 0,-6 4 0,0 2 0,-5 4 0,0 1 0,0-1 0,0 1 0,0 0 0,0 5 0,0 9 0,-12 7 0,-18 17 0,0-7 0,-21 24 0,14-13 0,-18 24 0,6-13 0,-6 7 0,9-9 0,9-11 0,2-2 0,9-17 0,1-1 0,7-13 0,2-2 0,5-5 0,0 0 0,5 0 0,-4-1 0,9 1 0,-4-1 0,1 1 0,2-1 0,-2 0 0,4 0 0,0 1 0,0-1 0,0 1 0,22-10 0,1-4 0,30-9 0,-5-8 0,9 4 0,-8-4 0,-2 6 0,-8 7 0,-7 1 0,-1 1 0,-13 3 0,-2-3 0,-5 5 0,0 0 0,-1 0 0,-4 4 0,-2 2 0,-4 4 0,0 0 0,0 1 0,0-1 0,-5 1 0,-6 0 0,-2 6 0,-10 1 0,-2 7 0,-1-1 0,-5 1 0,-1 7 0,6-6 0,-6 6 0,7-2 0,1-10 0,-1 10 0,7-18 0,1 5 0,6-6 0,0-1 0,5 1 0,2 0 0,-1-5 0,4 3 0,1-8 0,5 3 0,5-4 0,1 0 0,5 0 0,2 0 0,0 0 0,4 0 0,-9 5 0,9-4 0,-10 4 0,5 0 0,-1-4 0,-4 8 0,5-7 0,-6 7 0,5-8 0,-4 9 0,5-9 0,-6 9 0,-1-4 0,1 0 0,0 3 0,-1-3 0,1 0 0,0 4 0,-1-5 0,1 1 0,-1-1 0,-4-5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57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2262 24575,'0'-22'0,"0"5"0,0-12 0,0 15 0,0-15 0,0 11 0,0-6 0,0 6 0,0-12 0,0 16 0,0-15 0,0 11 0,0 0 0,0-5 0,0 5 0,0-6 0,0 0 0,0 1 0,0-1 0,0 5 0,0-3 0,0 10 0,0-5 0,0 0 0,0 5 0,0-5 0,0 6 0,0 0 0,0 1 0,0-1 0,0-6 0,0 5 0,0-11 0,-11 5 0,8 0 0,-7-5 0,10 5 0,0-6 0,-5 1 0,3 4 0,-3-3 0,5 4 0,0 0 0,0-5 0,-6-6 0,5 3 0,-4-15 0,-1 8 0,4-6 0,-3 0 0,-2-8 0,6 6 0,-6-7 0,1 9 0,5 0 0,-5 0 0,6 6 0,0 3 0,0 6 0,0 6 0,-6-12 0,5 11 0,-5-12 0,6 7 0,0 0 0,0 0 0,0 0 0,0 6 0,0-4 0,0 9 0,0-3 0,0 5 0,0-11 0,0 3 0,0-4 0,0 1 0,0 9 0,0-8 0,0 9 0,0-9 0,0 9 0,0-5 0,0 6 0,0 0 0,0 0 0,0 0 0,0 1 0,0-1 0,0 0 0,0 0 0,0 0 0,5 0 0,-4 0 0,4 0 0,-1 1 0,-2-1 0,7 0 0,-8 1 0,4-1 0,-5 1 0,0 0 0,0 0 0,0 0 0,5 4 0,-4-3 0,4 4 0,-1-5 0,-3-1 0,4 1 0,-5 0 0,0 0 0,4 4 0,-3-3 0,4 3 0,-5-4 0,4 4 0,-3-3 0,8 8 0,-3-3 0,4 4 0,1 0 0,-1 0 0,7 0 0,1 0 0,6-6 0,-1 5 0,8-4 0,1 5 0,7-6 0,-7 4 0,6-3 0,-6-1 0,0 4 0,6-4 0,-13 6 0,12 0 0,-11-5 0,4 4 0,-6-5 0,0 6 0,0 0 0,-1 0 0,-5 0 0,-1 0 0,-6 0 0,-1 0 0,1 0 0,0 0 0,0-4 0,-1 2 0,1-3 0,0 5 0,-1 0 0,1 0 0,0 0 0,-1 0 0,1 0 0,0 0 0,-1 0 0,0 0 0,0 0 0,1 0 0,0 0 0,-1 0 0,1 0 0,-1 0 0,1 0 0,-1 0 0,0 0 0,1 0 0,-1 0 0,1 0 0,-1 0 0,1 0 0,0 0 0,-1 0 0,0 0 0,-5 5 0,4-4 0,-3 4 0,0 0 0,3-4 0,-3 4 0,-1-1 0,4-2 0,-8 7 0,4-3 0,-5 4 0,5 1 0,-4 0 0,4 0 0,-1-1 0,-2 1 0,2 0 0,-4 5 0,6 2 0,-5 6 0,4 0 0,1 0 0,-5-1 0,4 1 0,-5 0 0,5-6 0,-4 4 0,4-4 0,-5 6 0,0 0 0,0 6 0,0-4 0,0 11 0,0-5 0,0 0 0,0 6 0,0-13 0,0 6 0,0-8 0,0-5 0,0 5 0,0-11 0,0 10 0,0-4 0,0 13 0,0-6 0,0 13 0,0-6 0,0 0 0,0 5 0,0-11 0,0 4 0,0-6 0,0 0 0,0 0 0,0-1 0,0 1 0,0 7 0,0-6 0,0 12 0,0-11 0,0 11 0,0-5 0,0 1 0,0 4 0,0-12 0,0 6 0,0 0 0,0 1 0,0 0 0,0 5 0,0-4 0,0 6 0,0 10 0,0-14 0,0 6 0,0-17 0,0 6 0,0-4 0,0 4 0,0 1 0,0-6 0,0 13 0,-5-19 0,4 11 0,-4-18 0,5 10 0,0-10 0,0 5 0,0-7 0,0 1 0,0-1 0,0 0 0,0 1 0,0-1 0,0 1 0,0-1 0,0 1 0,0-1 0,0 1 0,0-1 0,0 0 0,0-4 0,0-2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00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55 24575,'36'0'0,"1"0"0,9 0 0,-5 0 0,23 0 0,-13-6 0,15 4 0,-9-17 0,-8 16 0,-3-10 0,-13 13 0,-3-5 0,-12 4 0,-1-5 0,-7 6 0,1 0 0,-5 4 0,-1 2 0,-5 5 0,-5-1 0,-7 2 0,-23 14 0,0-4 0,-30 22 0,-9 12-510,11-14 510,19-6 0,0-1 0,-17 4 0,-12 16 0,7-16 0,5 5 0,18-21 0,-5 10 0,29-20 0,-11 5 0,18-8 0,5-3 510,14-3-510,17-4 0,16 0 0,1 0 0,14 0 0,-6 0 0,0 0 0,-2 0 0,-15 0 0,5 0 0,-11 0 0,-1 0 0,-3 6 0,-10-5 0,5 4 0,-7 0 0,1-4 0,0 4 0,-1-5 0,1 0 0,-5 5 0,3-4 0,-4 8 0,5-3 0,1 4 0,-1 0 0,0 0 0,0 0 0,0 0 0,0-4 0,-4 3 0,3-8 0,-3 9 0,0-4 0,4 0 0,-4 3 0,4-3 0,1 5 0,0-6 0,-1 0 0,1 0 0,-1-4 0,1 8 0,0-3 0,0 0 0,-1-1 0,1 0 0,0-4 0,0 9 0,-5-5 0,-2 5 0,-4 0 0,0 1 0,0-1 0,0 1 0,0 0 0,0-1 0,0 7 0,-10 1 0,-4 6 0,-9-1 0,-2 8 0,-6-5 0,3 12 0,-10-11 0,3 13 0,2-13 0,1 5 0,8-9 0,0-4 0,0-2 0,6-6 0,2 1 0,5-2 0,0 1 0,0 0 0,0 0 0,0-1 0,1 1 0,-1-1 0,0 0 0,1 1 0,0-5 0,8-2 0,16-4 0,12 0 0,6 0 0,6 0 0,-6 6 0,7-5 0,0 11 0,0-5 0,-7 0 0,-1 4 0,-8-4 0,-5 4 0,5 1 0,-11-1 0,4-5 0,-5 4 0,0-4 0,-1 0 0,-4 3 0,-1-3 0,-5 4 0,0 1 0,0-1 0,0 1 0,0-1 0,0 1 0,0 0 0,0 0 0,0-1 0,0 1 0,0 6 0,-5-5 0,-1 10 0,-5-10 0,-1 11 0,1-11 0,-1 4 0,-4-4 0,3-2 0,-3 2 0,5-2 0,0 1 0,0 0 0,0 0 0,0-1 0,0 1 0,0 0 0,1-1 0,-1-4 0,5 3 0,1-7 0,5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11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4350 24575,'0'-36'0,"0"6"0,0-8 0,0 6 0,0 0 0,0-14 0,0 19 0,0-12 0,0 8 0,0 6 0,0-6 0,0 0 0,0-1 0,0-1 0,0-4 0,0 5 0,0-1 0,0 8 0,0 3 0,0 4 0,0 0 0,0 1 0,0 6 0,0-6 0,0 5 0,0-5 0,0 1 0,0-3 0,0 1 0,0-4 0,0 10 0,0-5 0,0 6 0,0 0 0,0 0 0,0 1 0,0-1 0,0-12 0,0-19 0,0-19 0,0-16 0,0 1 0,0-1 0,0 0 0,0 0 0,0 0 0,0 0 0,0 9 0,0 2 0,0 0 0,0 7 0,0-16 0,0 16 0,0-7 0,0 9 0,0-8 0,0 5 0,0-5 0,0 16 0,0 2 0,0 14 0,0 2 0,0 7 0,0 1 0,0 4 0,0 3 0,0 5 0,0 0 0,0-6 0,0-5 0,0-3 0,0-9 0,0 1 0,0-6 0,0 0 0,0 0 0,0 7 0,0 1 0,0 7 0,0 0 0,0 0 0,0 6 0,0-5 0,0-1 0,0-2 0,0-12 0,0 13 0,0-13 0,0 13 0,0-6 0,0 13 0,0-5 0,0 11 0,0-5 0,0 7 0,0-1 0,0 0 0,0 0 0,0 0 0,0-6 0,0 0 0,0-1 0,0 2 0,0 6 0,0-1 0,0 1 0,0-1 0,0 1 0,0-1 0,0 0 0,0-6 0,0 5 0,0-5 0,0 6 0,0 1 0,0-1 0,0 0 0,0 0 0,0 0 0,0-6 0,0 5 0,0-5 0,0 1 0,0 3 0,0-9 0,0 9 0,0-3 0,0-1 0,0 5 0,0-5 0,0 6 0,0 0 0,0-5 0,0 3 0,0-3 0,0 5 0,0 0 0,0-6 0,0 5 0,0-5 0,0 6 0,0-5 0,0 3 0,0-4 0,0 7 0,0-1 0,0 0 0,0 0 0,0 0 0,0-5 0,0 4 0,0-5 0,0 1 0,0 4 0,0-3 0,0 4 0,0 0 0,0-6 0,0-1 0,0 0 0,0-5 0,0 5 0,0 0 0,0-4 0,0 3 0,0 1 0,0-4 0,0 4 0,0 0 0,0 1 0,4 6 0,-2 0 0,2 0 0,-4 1 0,5 4 0,1 1 0,10 5 0,-4 0 0,10 0 0,-4 0 0,0 0 0,4 0 0,-4 0 0,0 0 0,4 0 0,-4 0 0,0 0 0,5 0 0,-5 0 0,0 0 0,4 0 0,-4 0 0,0 0 0,4 0 0,-4 0 0,0 0 0,4 0 0,-4 0 0,6 0 0,-6 0 0,4 0 0,-4 0 0,0 0 0,5 0 0,-11 0 0,10 0 0,-10 0 0,11 0 0,-11 0 0,4 0 0,1 0 0,-5 0 0,5 0 0,-1 0 0,-4 0 0,11 0 0,-11 0 0,4 0 0,1 0 0,-5 0 0,9 0 0,-9 0 0,4 0 0,-6 0 0,1 0 0,0 0 0,0 0 0,-1 0 0,1 0 0,0 0 0,0 0 0,-1 0 0,7 0 0,-5 0 0,4 0 0,-5 0 0,0 0 0,0 0 0,-1 0 0,0 0 0,0 0 0,0 0 0,-5 5 0,0 1 0,-1 4 0,-2 1 0,2-1 0,-4 1 0,5 0 0,-4 0 0,4-1 0,-5 7 0,5 1 0,-3 5 0,3 8 0,1 1 0,-5 7 0,5-7 0,-6 6 0,6-6 0,-5 0 0,5-1 0,-6-1 0,0 3 0,0-1 0,0 5 0,0-5 0,0 7 0,0-6 0,0-3 0,0 1 0,0-6 0,0 6 0,0-7 0,0-1 0,0 8 0,0-6 0,0 6 0,0-7 0,0 6 0,0-4 0,0 4 0,0-6 0,0 6 0,0-4 0,0 4 0,0 1 0,0-6 0,0 13 0,0-6 0,0 7 0,0-7 0,0 6 0,0-6 0,-6 7 0,5 0 0,-5-7 0,0 5 0,4-4 0,-3 6 0,5 0 0,0 0 0,-6-7 0,5 5 0,-4-5 0,5 1 0,0 8 0,0-8 0,0 3 0,0 1 0,0-11 0,0 11 0,-6-12 0,5 13 0,-4-6 0,5 0 0,0 6 0,0-6 0,0 7 0,0 0 0,-6-7 0,5 5 0,-4-4 0,5 6 0,0 0 0,0 0 0,-6 0 0,4 0 0,-4 8 0,0-6 0,5 6 0,-5-8 0,6-7 0,-6 5 0,5 6 0,-5-1 0,6 7 0,0-10 0,0 0 0,0 8 0,0-6 0,0 14 0,0-14 0,0 6 0,0-8 0,0-7 0,0 6 0,0-13 0,0 6 0,0-8 0,0 1 0,0 7 0,0-6 0,0 12 0,0-11 0,0 4 0,0-6 0,0 0 0,0 0 0,0-6 0,0 4 0,0-10 0,0 15 0,0-14 0,0 15 0,0-16 0,0 4 0,0 1 0,5-5 0,-4 4 0,4-5 0,-5 0 0,0 0 0,0-1 0,4 1 0,-2 0 0,2 0 0,-4-1 0,0 1 0,0 0 0,0-1 0,0 1 0,5-1 0,-4 1 0,4 0 0,-5-1 0,0 1 0,0-1 0,0 1 0,5 0 0,-4 0 0,4-1 0,-5 1 0,5 0 0,-4 0 0,4-1 0,-5 1 0,0 0 0,0 0 0,4-1 0,-2 1 0,2-1 0,1 0 0,-4 0 0,3-5 0,-4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14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 24575,'15'-14'0,"2"-4"0,-1 7 0,6-10 0,-10 13 0,11-4 0,-11 3 0,4 7 0,-5-2 0,6 4 0,-6 0 0,6 0 0,-7 0 0,1 0 0,6 0 0,-5 0 0,4 0 0,1 0 0,-5 0 0,5 0 0,-7 0 0,1 0 0,-1 0 0,1 0 0,-1 0 0,1 0 0,-1 0 0,1 0 0,-1 0 0,1 0 0,-1 0 0,1 0 0,0 4 0,-6 2 0,5 0 0,-4-1 0,4 0 0,1 0 0,-1 1 0,-5 3 0,5-3 0,-9 5 0,3-1 0,1 1 0,-4 6 0,4 7 0,-5 2 0,0 11 0,0-5 0,0 8 0,0-1 0,0 0 0,0-7 0,0 5 0,0-11 0,-6 11 0,0-12 0,-13 13 0,5-6 0,-10 0 0,10-1 0,-3-7 0,-1-1 0,5 1 0,1 0 0,1 0 0,5-1 0,-1 1 0,-3-6 0,9-2 0,-9-5 0,9 0 0,5-14 0,8-5 0,17-15 0,11-3 0,1-1 0,6 0 0,-8 1 0,0 0 0,0 5 0,-7 3 0,-1 5 0,-13 6 0,-1-3 0,-7 9 0,1-4 0,0 5 0,-1 0 0,1 0 0,-1 0 0,0 0 0,1 0 0,-1 0 0,-4 10 0,-2 10 0,-4 11 0,0 16 0,0 2 0,-13 16 0,-11-4 0,-16 14 0,2-14 0,-6 7 0,5-8 0,1-1 0,-5-6 0,14-6 0,-3-13 0,6 3 0,2-17 0,4 9 0,3-16 0,6 4 0,0-7 0,5 1 0,-4 0 0,9 0 0,-9-6 0,4 5 0,0-4 0,-4 5 0,4-1 0,0 1 0,1 0 0,1 0 0,2-10 0,15-9 0,9-11 0,25-8 0,1 0 0,9-2 0,0 1 0,0-1 0,-8 7 0,-3 3 0,-6 5 0,-8 2 0,-2 4 0,-12 3 0,5 5 0,-11 0 0,4 0 0,-5 0 0,-5 5 0,-1 6 0,-5 14 0,0 7 0,0 7 0,0-7 0,0 5 0,-6-4 0,-1 6 0,-12 0 0,-2 0 0,-6 8 0,-8 4 0,4 6 0,-13 4 0,6-2 0,-8 3 0,-1-1 0,9-1 0,-6 1 0,13-4 0,2-6 0,2 4 0,4 2 0,1 2 0,1-1 0,0-3 0,7-21 0,0 5 0,3-16 0,10-5 0,-5-1 0,11-11 0,6-1 0,22-18 0,1 4 0,13-11 0,0 13 0,-6-5 0,-1 5 0,-3 0 0,-11 2 0,4 5 0,-6 0 0,-6 0 0,4 0 0,-10 0 0,5 0 0,-6 0 0,-1 0 0,1 0 0,-5 4 0,-2 2 0,-4 4 0,0 1 0,0 0 0,0 0 0,0 5 0,0 9 0,0 7 0,-6 15 0,-7-6 0,-17 16 0,0-8 0,-14 12 0,15-11 0,-15 9 0,15-18 0,-7 16 0,10-16 0,0-1 0,1-9 0,6-7 0,2-1 0,5-5 0,6-1 0,-4-6 0,9-1 0,-4 1 0,14-5 0,18-8 0,13-6 0,17-12 0,0 10 0,-1-9 0,-7 12 0,-2-1 0,-15 2 0,-1 6 0,-13 0 0,-1 0 0,-7 0 0,1 0 0,-5 9 0,-1 4 0,-5 9 0,0 8 0,-12 3 0,-3 6 0,-5 0 0,-4-7 0,10 5 0,-3-17 0,5 9 0,0-17 0,6 5 0,-4-7 0,5-4 0,-6-1 0,5-5 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36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7096 24575,'0'-34'0,"0"-1"0,0-4 0,0 0 0,0 6 0,0 3 0,0 6 0,0 6 0,0 1 0,0 0 0,0 5 0,0-4 0,0 5 0,0 0 0,0 1 0,0-1 0,0 1 0,0-13 0,0-20 0,0-8 0,0-24 0,0 16 0,0-16 0,0 16 0,0-7 0,0 17 0,0 2 0,0 8 0,0 0 0,0 0 0,0 6 0,0-4 0,0 11 0,0-11 0,0 11 0,0-11 0,0 11 0,-5-5 0,3 1 0,-3 4 0,5-5 0,0 1 0,0 4 0,0-5 0,0 7 0,0 0 0,0 0 0,0 1 0,0-1 0,0 6 0,-5-5 0,3 5 0,-3-6 0,5-7 0,0 6 0,0-6 0,0 7 0,0 0 0,0 0 0,0 6 0,0-4 0,0 9 0,0-3 0,0 6 0,0-13 0,0-11 0,0-24 0,0-2 0,0-5 0,0 8 0,0 0 0,0 0 0,0 0 0,0 8 0,0-6 0,0 14 0,0-6 0,0 0 0,0 5 0,0-13 0,0 14 0,0-14 0,-6 14 0,5-6 0,-5 0 0,6 6 0,0-14 0,0 21 0,0-12 0,0 21 0,0-13 0,0 18 0,0-9 0,0 11 0,0 0 0,0-5 0,0 11 0,0-10 0,0 3 0,0-11 0,0 4 0,0-4 0,0 6 0,0 6 0,0-10 0,0 9 0,0-4 0,0 0 0,0 5 0,0 0 0,0-11 0,0 9 0,0-17 0,0 4 0,0-6 0,0 7 0,0-6 0,0 6 0,0-7 0,0 6 0,0-4 0,0 11 0,0-11 0,0 11 0,0-12 0,0 6 0,0-7 0,0-8 0,0 6 0,0-7 0,0-16 0,0 18 0,0-18 0,0 32 0,0-6 0,0 13 0,0-6 0,0 13 0,-5 1 0,4 0 0,-4 5 0,5-4 0,0 5 0,0-20 0,0-13 0,0-16 0,0-14 0,0 6 0,0-9 0,0 9 0,0 2 0,0 17 0,0 2 0,0 8 0,0-1 0,0 8 0,0 1 0,0 1 0,0 4 0,0-5 0,-6 1 0,5 4 0,-5-5 0,6 1 0,0 4 0,0-5 0,0 7 0,0 0 0,0 6 0,0-4 0,0 4 0,0 0 0,0-5 0,0 5 0,0-6 0,-6 0 0,5 0 0,-4 1 0,5-1 0,0 6 0,0-10 0,0 9 0,0-10 0,0 11 0,-6-4 0,5 3 0,-4-4 0,5 4 0,0-3 0,0 4 0,0-6 0,0 0 0,0 6 0,0-5 0,0 5 0,0 0 0,0-4 0,0 9 0,0-9 0,0 4 0,0-6 0,0 0 0,0 6 0,0-5 0,-6 5 0,5 0 0,-4-4 0,5 9 0,-6-14 0,0 13 0,0-13 0,1 15 0,-1-11 0,5 11 0,-4-11 0,5 11 0,0-5 0,0 7 0,0-1 0,0 0 0,0 0 0,0 0 0,0 0 0,0 1 0,0-1 0,0 1 0,0-1 0,0 1 0,0 0 0,0 0 0,0-1 0,0 1 0,0 0 0,0 0 0,0-1 0,0 1 0,0 0 0,0-1 0,4 1 0,-3 0 0,4-1 0,-1 6 0,-3-4 0,8 8 0,-3-4 0,4 5 0,0 0 0,0 0 0,1 0 0,-1 0 0,1 0 0,0 0 0,5 0 0,-4 0 0,11 0 0,-5 0 0,5 0 0,1 0 0,-6 0 0,4 0 0,-4 0 0,0 0 0,5 0 0,-5 0 0,0 0 0,4 0 0,-4 0 0,6 0 0,-7 0 0,6 0 0,-5 0 0,0 0 0,4-5 0,-10 3 0,10-3 0,-4 5 0,0 0 0,5-5 0,-11 3 0,10-8 0,-4 8 0,6-8 0,-6 8 0,4-3 0,-10 0 0,11 4 0,-11-4 0,10 0 0,-10 3 0,11-8 0,-11 8 0,10-8 0,-10 8 0,11-8 0,-11 8 0,4-3 0,1 5 0,0 0 0,0 0 0,-1 0 0,-5 0 0,-1 0 0,1 0 0,-1 0 0,1 0 0,-1 0 0,0 0 0,1 0 0,-1 0 0,0 0 0,0 4 0,-5 2 0,0 4 0,-5 1 0,4-1 0,-2 1 0,2 0 0,-4-1 0,0 1 0,0 0 0,5 0 0,-4-1 0,4 1 0,-5 0 0,0 0 0,0-1 0,0 1 0,5 0 0,-4 0 0,4 5 0,-5-4 0,0 5 0,0-1 0,0-4 0,5 11 0,-4-11 0,5 4 0,-6 1 0,0-5 0,0 10 0,0-4 0,0 6 0,0 0 0,0 0 0,0-1 0,0 1 0,0 0 0,0 0 0,0-1 0,0 1 0,0 7 0,0 1 0,0 7 0,0 8 0,0 2 0,0 7 0,0 1 0,0 0 0,0 0 0,0-1 0,0-7 0,0-2 0,0-8 0,0 0 0,0 0 0,0-6 0,0 4 0,0-5 0,0 0 0,-6-1 0,0-7 0,-14 14 0,12-4 0,-5 21 0,13-6 0,0 7 0,0-7 0,0 6 0,0 13 0,0 2 0,0 27-632,0-8 632,0 10 0,0 0 0,0-10 0,0-2 0,0-10 0,0-9 0,0-3 0,0-8 0,0 0 0,0-8 0,0-2 632,-6-8-632,5 0 0,-5-7 0,6 5 0,0-5 0,0 1 0,0-3 0,0 1 0,0-6 0,-6 12 0,5-11 0,-5 4 0,6-6 0,0 0 0,0-6 0,0 11 0,0-3 0,0 7 0,0 4 0,0 3 0,0 1 0,0 14 0,0-14 0,0 6 0,0 0 0,0-13 0,0 11 0,0-13 0,-5 1 0,3 4 0,-3-12 0,5 6 0,0-1 0,0-4 0,-6 11 0,5-4 0,-5 23 0,6-20 0,-6 12 0,5-17 0,-4-6 0,5 6 0,0-1 0,0-4 0,0 11 0,0-11 0,0 11 0,0-5 0,0 7 0,0-7 0,0 6 0,0-13 0,0 13 0,0-13 0,0 12 0,0-11 0,0 11 0,0-11 0,0 11 0,0-5 0,0 7 0,0 0 0,0 0 0,0-7 0,0 6 0,0-6 0,0 24 0,0-12 0,0 20 0,0-23 0,6 14 0,-4-14 0,4 6 0,0 0 0,-4-6 0,4 6 0,-6-8 0,0 0 0,0 0 0,0 0 0,0 0 0,0-7 0,0 5 0,0-4 0,5-1 0,-3 5 0,3-5 0,-5 7 0,5 0 0,-3 0 0,4 0 0,-6-6 0,6 15 0,-5-20 0,5 13 0,-6-18 0,5 1 0,-4 0 0,5 0 0,-1-1 0,-4 1 0,4 7 0,1-6 0,-5 6 0,4-13 0,-5 4 0,0-10 0,0 5 0,6-1 0,-5-4 0,4 5 0,-5-1 0,0-4 0,0 11 0,0-11 0,0 10 0,0-10 0,0 5 0,0-6 0,0 5 0,0 1 0,0 1 0,0-3 0,0-4 0,0 0 0,0 0 0,0-1 0,0 1 0,0 0 0,5 0 0,-4-1 0,4 0 0,-5 0 0,0 0 0,0 0 0,0-4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20:09:25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24575,'20'35'0,"0"-2"0,4-7 0,3 4 0,-5-4 0,15 8 0,-19-3 0,20 2 0,-17-7 0,4-2 0,-11-5 0,4-1 0,-9-4 0,0-2 0,-2-7 0,-9-2 0,-3-3 0,-8 0 0,-5 0 0,-6 0 0,-1 5 0,-5 5 0,0 6 0,-7 0 0,6 3 0,-1-8 0,4 8 0,12-9 0,-2 3 0,10-8 0,3-1 0,1-4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40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0 24575,'28'0'0,"10"0"0,20 0 0,1 0 0,6 0 0,-16 0 0,6 0 0,-21 0 0,5 0 0,-16 0 0,-5 0 0,-1 0 0,-6 0 0,-1 0 0,-4 4 0,-2 2 0,-4 5 0,0-1 0,0 1 0,0 6 0,0 1 0,-11 12 0,-11 4 0,-14 7 0,-8 10 0,-8-5 0,4 14 0,-3-14 0,7 5 0,8-10 0,4-7 0,7-4 0,1-6 0,-1 7 0,6-6 0,-4 6 0,9-8 0,-3 1 0,5 0 0,0 0 0,0-6 0,6 4 0,-4-10 0,9 5 0,-4-7 0,5 1 0,0 0 0,0 0 0,0-1 0,11 7 0,2-5 0,17 6 0,10-5 0,1 0 0,14 1 0,-14-1 0,14 1 0,-6 0 0,0 0 0,5 0 0,-19-7 0,10 5 0,-20-5 0,6 5 0,-8 0 0,-6-1 0,-1 0 0,-5-6 0,-1 5 0,-4-4 0,4 5 0,-9-1 0,4 1 0,-5 0 0,0 0 0,0-1 0,0 1 0,0 0 0,0 0 0,0 5 0,0 2 0,-5 0 0,-8 11 0,-12-8 0,-3 16 0,-11-2 0,4 6 0,-10 10 0,9-8 0,-6 8 0,2 6 0,11-25 0,-16 31 0,30-46 0,-7 22 0,12-27 0,9 10 0,-4-9 0,5 3 0,0-5 0,0-1 0,0 1 0,0 0 0,0 5 0,0-3 0,5 3 0,14 2 0,0 0 0,19 2 0,-6 3 0,7-2 0,0 5 0,0 0 0,-7-1 0,6 1 0,-13-2 0,11 11 0,-16-9 0,2 9 0,-15-5 0,-2 2 0,-5 7 0,0 8 0,0 11 0,-6 1 0,-20 37-674,-15-21 674,16-29 0,-2 0 0,-28 31 0,9-14 0,-6 5-11,5-15 11,3-4 0,5-14 0,18-4 0,-9-12 0,17-2 673,-3-6-673,10 0 12,-4 0-12,9-1 0,-4 1 0,5 0 0,0-1 0,0 7 0,0-5 0,0 15 0,0-8 0,0 10 0,11-5 0,2-1 0,17 2 0,3 0 0,6 1 0,10 9 0,-8-7 0,18 16 0,-16-8 0,15 2 0,-14 3 0,6 3 0,2 2 0,-6 6 0,5-8 0,-15 5 0,5-5 0,-18 3 0,8-13 0,-17-3 0,3-8 0,-11-5 0,0-1 0,-6-7 0,0 1 0,0 5 0,-11-4 0,-9 5 0,-12-5 0,-8 1 0,1 0 0,-8 1 0,6-1 0,-6 0 0,8 0 0,-1 0 0,1 0 0,7 0 0,1-1 0,7 0 0,6 0 0,-4-1 0,9 0 0,-3 0 0,9 0 0,-2-5 0,8 4 0,-4-4 0,5 4 0,0 1 0,0-1 0,0 1 0,0 0 0,0-1 0,0 1 0,0 0 0,0 5 0,0 2 0,10 6 0,3 0 0,12 6 0,0 3 0,9 7 0,-7-7 0,6 6 0,-15-14 0,6 6 0,-11-7 0,4-1 0,-5-5 0,-6-1 0,-1-1 0,-5-3 0,0 3 0,0-5 0,0 0 0,-6 5 0,-6-3 0,-13 10 0,-7-9 0,-8 11 0,-9-6 0,7 1 0,-1-2 0,12-5 0,13-2 0,1 0 0,1 0 0,8 0 0,-7-4 0,14 2 0,-9-8 0,9 9 0,-4-4 0,5 4 0,0 0 0,0 0 0,0 1 0,10 0 0,4 0 0,16 2 0,2 5 0,7 2 0,0 6 0,0-5 0,0 3 0,-6-5 0,-3 1 0,-6 2 0,-6-9 0,-2 3 0,-5-5 0,-5 0 0,-1 8 0,-11-1 0,-1 15 0,-10-8 0,-3 13 0,1-13 0,-5 6 0,11-7 0,-4-6 0,5 4 0,1-10 0,-1 10 0,1-10 0,5 11 0,-4-11 0,3 10 0,1-4 0,-4 0 0,9-1 0,-9-1 0,8-4 0,-3 5 0,5-6 0,0 5 0,0-4 0,0 5 0,0-6 0,0-1 0,0 7 0,0-5 0,0 5 0,0-1 0,5 2 0,7 6 0,6 0 0,6-1 0,1 8 0,-1-6 0,1 6 0,-7-7 0,-1-1 0,-5-5 0,-1-1 0,-5-1 0,-1-4 0,-5 5 0,0-6 0,0-1 0,0 1 0,-5-1 0,-7 1 0,-6 6 0,-6-4 0,-7 11 0,6-6 0,-6 2 0,12 2 0,-3-8 0,9 2 0,-4-5 0,6 0 0,0 0 0,5 0 0,1-1 0,5-4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2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24575,'9'0'0,"1"0"0,0 0 0,1 0 0,-1 0 0,0 0 0,5 0 0,-3 0 0,3 0 0,-4 0 0,-1 0 0,-1 0 0,-3 4 0,-2 2 0,-4 4 0,0 0 0,0 0 0,0 0 0,0 0 0,0 1 0,0-1 0,0 1 0,0-1 0,0 1 0,0 0 0,-5 0 0,4-1 0,-9-4 0,4 4 0,-5-4 0,1 4 0,-1 1 0,1-6 0,0 0 0,8-10 0,4-1 0,8-4 0,1 4 0,5-4 0,-4 8 0,5-8 0,-6 9 0,-1-4 0,1 5 0,-1 0 0,1 0 0,-2 0 0,-3 5 0,-2 1 0,-4 4 0,0 1 0,0-1 0,0 1 0,0-1 0,0 1 0,0 0 0,0 0 0,0-1 0,0 1 0,0 0 0,0 0 0,0 5 0,-5-4 0,-1 5 0,0-1 0,-3-4 0,3 5 0,-1-6 0,-2-1 0,3-4 0,0 4 0,-3-9 0,3 4 0,-5-5 0,0 0 0,1 0 0,0 0 0,0 0 0,0 0 0,0 0 0,4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5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24575,'-10'0'0,"5"4"0,-11 3 0,13 4 0,-12 0 0,9 0 0,-6 5 0,1-4 0,0 5 0,5-6 0,-4-1 0,9 1 0,-9 0 0,9-1 0,-8 1 0,7 6 0,-3-5 0,1 4 0,2-5 0,-2 0 0,4 0 0,-5-1 0,4 1 0,-4 0 0,5 0 0,0-1 0,0 1 0,0-1 0,0 1 0,0-1 0,0 0 0,0 0 0,0 0 0,0 0 0,4 0 0,2-4 0,4-2 0,1-4 0,0 0 0,0 0 0,-1 0 0,1 0 0,0 0 0,-1 0 0,1 0 0,0 0 0,0 0 0,-1 0 0,1 0 0,0 0 0,-1 0 0,1 0 0,-1 0 0,1 0 0,-6-5 0,5 4 0,-9-8 0,8 7 0,-7-7 0,7 3 0,-8-5 0,9 0 0,-9 0 0,4 0 0,0 0 0,-4 0 0,8 0 0,-7 0 0,2 1 0,-4-1 0,0 0 0,0 0 0,5 0 0,-4-6 0,4 5 0,-5-10 0,0 9 0,0-9 0,0 9 0,0-3 0,0 5 0,0 0 0,0 0 0,0 1 0,0 0 0,0-1 0,0 1 0,-4 5 0,-2 0 0,-4 5 0,0 0 0,-1 0 0,1 0 0,8 0 0,-1 0 0,7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9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24575,'10'0'0,"0"0"0,0 0 0,-1 0 0,1 0 0,0 0 0,1 0 0,-1 0 0,0 0 0,0 0 0,0 0 0,0 5 0,-4 0 0,2 1 0,-6 2 0,2-2 0,-4 4 0,0 0 0,0 0 0,0 0 0,0 0 0,0 1 0,0-1 0,0 0 0,0 0 0,0 0 0,-5-4 0,-1-2 0,-4-4 0,4 5 0,-3-4 0,8 8 0,-9-8 0,13 4 0,4-5 0,4 0 0,12 0 0,-5 0 0,5 0 0,-5 0 0,5 0 0,-11 0 0,4 0 0,-5 0 0,0 0 0,0 0 0,-1 0 0,1 0 0,-1 0 0,0 0 0,-4 4 0,-2 2 0,-4 4 0,0 0 0,0 1 0,0-1 0,0 0 0,0 0 0,0 1 0,0-1 0,0 1 0,0-1 0,0 1 0,-5 0 0,-1-1 0,-4 1 0,-1-5 0,-6 4 0,5-4 0,-11 6 0,11-2 0,-5-3 0,1 3 0,3-9 0,-3 9 0,5-9 0,0 4 0,0-5 0,0 0 0,0 0 0,0 0 0,0 0 0,1 0 0,4 5 0,-4-4 0,9 4 0,-4-5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12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0 24575,'-20'0'0,"0"0"0,4 0 0,2 0 0,4 0 0,0 0 0,0 0 0,0 0 0,0 0 0,0 0 0,0 0 0,0 0 0,5 4 0,0 2 0,5 4 0,0 1 0,0-1 0,0 1 0,0 0 0,0-1 0,0 1 0,0 0 0,0 0 0,0-1 0,0 1 0,0 0 0,0 0 0,0-1 0,0 1 0,0-1 0,0-9 0,5-3 0,1-3 0,5-5 0,0 9 0,-1-9 0,1 9 0,0-4 0,0 5 0,-1 0 0,1 0 0,-1 0 0,0 0 0,0 0 0,0 0 0,0 0 0,0 0 0,0 5 0,-4 0 0,-2 5 0,1 0 0,-4 0 0,3 1 0,-4-1 0,0 0 0,0 0 0,0 1 0,0-1 0,0 1 0,0-1 0,0 0 0,0 1 0,0-1 0,0 1 0,0-1 0,0 1 0,0 0 0,-4-1 0,-2-5 0,-5 5 0,-5-4 0,3 5 0,-9-5 0,4 5 0,0-5 0,1 0 0,0 4 0,5-9 0,-5 5 0,6-6 0,1 0 0,-10 0 0,12 0 0,-6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57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24575,'0'21'0,"0"-3"0,0 10 0,0-6 0,0-4 0,0 5 0,0 14 0,0-15 0,0 14 0,0-26 0,0 0 0,0 0 0,0 1 0,0-1 0,0 1 0,0 0 0,4-5 0,2-1 0,4-5 0,1 0 0,0 0 0,-1 0 0,1 0 0,0 0 0,0 0 0,5 0 0,-4 0 0,5 0 0,-6 0 0,-1 0 0,1 0 0,0 0 0,-1 0 0,1 0 0,0 0 0,-1 0 0,0 0 0,0 0 0,0 0 0,-4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5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24575,'0'10'0,"0"0"0,0 7 0,0 1 0,0 6 0,0-1 0,0-5 0,0 5 0,0-5 0,0 0 0,0 4 0,0-5 0,0 1 0,0-3 0,0-5 0,0 0 0,0 0 0,0 1 0,0-1 0,0 1 0,0-1 0,0 1 0,0-1 0,0 1 0,0-1 0,0 0 0,0 0 0,0 0 0,0 0 0,0-5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1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83 24575,'-5'3'0,"4"0"0,-4 12 0,-5-4 0,7 0 0,-8 0 0,11 0 0,0 5 0,0-3 0,-5 3 0,4-5 0,-4 5 0,5-3 0,-4 3 0,2-5 0,-3 0 0,5-1 0,0 1 0,0 0 0,0 5 0,0-4 0,0 5 0,0-6 0,0 5 0,0-4 0,0 5 0,0-6 0,0-1 0,0 1 0,0 0 0,0-1 0,0 0 0,0 0 0,0 0 0,0 1 0,0-1 0,0 1 0,0 0 0,5-6 0,-4 5 0,9-9 0,-4 9 0,5-4 0,-1-1 0,1 5 0,0-9 0,5 4 0,-3 0 0,9-4 0,-10 4 0,5-5 0,-1 0 0,-4 0 0,5 0 0,-6 0 0,-1 0 0,12 0 0,-9 0 0,8 0 0,-10 0 0,0 0 0,-1 0 0,1-5 0,0-1 0,-5-5 0,3 0 0,-3 0 0,0 0 0,4-5 0,-8 3 0,8-3 0,-9-1 0,9-1 0,-9 0 0,5-5 0,-6 5 0,0-6 0,0 0 0,0-7 0,0 6 0,0-6 0,0 13 0,0-4 0,0 3 0,0-4 0,0 6 0,0 1 0,0 5 0,0 0 0,0 0 0,0 1 0,-5-1 0,-1 6 0,-5-5 0,0 4 0,0 0 0,1-3 0,-1 8 0,0-9 0,0 9 0,0-9 0,-5 9 0,3-4 0,1 0 0,3 4 0,3-4 0,-5 5 0,0-5 0,0 4 0,0-4 0,1 5 0,-1 0 0,1 0 0,-1 0 0,1 0 0,0 0 0,0 0 0,4-4 0,2 3 0,4-3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24575,'0'16'0,"0"-2"0,0-4 0,0 0 0,0 0 0,0 0 0,0 7 0,0-5 0,0 4 0,0-5 0,0 0 0,0-1 0,0 1 0,0 0 0,0 0 0,0-1 0,0 1 0,0-1 0,0 0 0,4-4 0,2-1 0,4-5 0,1 0 0,5 0 0,-4 0 0,11 0 0,-11 0 0,4 0 0,-5 0 0,0 0 0,0 0 0,-1 0 0,1 0 0,-1 0 0,0 0 0,-1 0 0,-3 0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24575,'0'10'0,"0"0"0,0 0 0,0 1 0,0 12 0,0 1 0,0 8 0,0-3 0,0-6 0,0 1 0,0-6 0,0 4 0,0-10 0,0 11 0,0-11 0,0 4 0,0-5 0,0-1 0,0 1 0,0-1 0,0 0 0,0 0 0,0 0 0,0-1 0,0-7 0,0 1 0,0-8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0 24575,'-15'0'0,"4"0"0,-5 0 0,5 0 0,-6 0 0,5 0 0,-11 0 0,6 0 0,0 0 0,-4 0 0,5 0 0,0 0 0,6 5 0,5 0 0,5 6 0,0-1 0,0 1 0,0 6 0,0 1 0,0 0 0,0 4 0,0-10 0,6 10 0,-5-9 0,4 3 0,-5-5 0,0 0 0,5-5 0,0-2 0,5-4 0,-5-5 0,4 4 0,-8-8 0,9 7 0,-9-7 0,8 7 0,-7-7 0,6 8 0,-2-4 0,4 5 0,0 0 0,0 0 0,0 0 0,1 0 0,-1 0 0,0 0 0,0 0 0,-5 4 0,4-3 0,-8 8 0,4-3 0,-5 5 0,4-1 0,-2 0 0,2 0 0,-4 1 0,4-1 0,-2 1 0,2-1 0,-4 0 0,0 0 0,0 0 0,0 1 0,0-1 0,0 1 0,0 0 0,0-1 0,0 1 0,0 0 0,0-1 0,0 0 0,0 0 0,-4 0 0,-2-4 0,-4 3 0,-1-8 0,1 8 0,-1-8 0,0 3 0,5 1 0,-3-4 0,3 9 0,-5-9 0,0 4 0,0-5 0,0 0 0,1 0 0,-1 0 0,1 0 0,0 0 0,5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6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24575,'-55'0'0,"10"0"0,19 0 0,10 0 0,1 0 0,5 0 0,4 5 0,2 0 0,4 6 0,0-1 0,0 1 0,0 0 0,0 0 0,0 5 0,0-4 0,0 11 0,0-11 0,0 10 0,0-4 0,0 0 0,0 4 0,0-10 0,0 5 0,0-6 0,0-1 0,0 1 0,0 0 0,4-5 0,2-1 0,4-5 0,0 0 0,0-5 0,1 4 0,0-4 0,-1 5 0,1 0 0,0 0 0,0 0 0,-1 0 0,1 0 0,-1 0 0,1 0 0,0 0 0,-1 0 0,0 0 0,0 0 0,0 4 0,0 2 0,-4 4 0,-1 1 0,-5-1 0,4 1 0,-2 0 0,2 0 0,-4-1 0,0 1 0,0 0 0,0 5 0,0-3 0,0 9 0,0-10 0,0 10 0,0-10 0,-10 6 0,2-8 0,-9 2 0,1-1 0,3 0 0,-9 0 0,4 1 0,-6-6 0,6 0 0,-5-6 0,5 5 0,0-4 0,-4 5 0,4-6 0,-1 0 0,3 0 0,-1 0 0,5 0 0,0 0 0,7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7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24575,'-4'5'0,"-7"0"0,0-5 0,-5 0 0,5 0 0,0 0 0,1 0 0,-1 0 0,0 0 0,1 0 0,4 4 0,2 2 0,4 4 0,0 1 0,0 0 0,0-1 0,0 7 0,4-5 0,-2 10 0,8-4 0,-9 0 0,4 5 0,-5-11 0,5 4 0,-4-5 0,4 0 0,-5-1 0,4-4 0,2-1 0,4-5 0,0 0 0,0 0 0,1 0 0,0 0 0,0 0 0,-1-5 0,1 4 0,-1-4 0,1 5 0,0 0 0,-1 0 0,1 0 0,0 0 0,-1 0 0,1 0 0,0 5 0,0 1 0,-1 5 0,2 5 0,-2-4 0,-3 11 0,-2-11 0,-5 4 0,5 1 0,-4-5 0,5 5 0,-6-7 0,0 1 0,0 0 0,0 0 0,0-1 0,0 1 0,0-1 0,0 0 0,-11-4 0,3-2 0,-8-4 0,-1 5 0,5-3 0,-5 3 0,6-5 0,0 0 0,0 0 0,5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50 24575,'-5'0'0,"-1"1"0,0 10 0,-10 5 0,9-3 0,-5 9 0,2-10 0,4 10 0,-6-4 0,6 0 0,-5-1 0,5-1 0,0-3 0,0 3 0,-4-10 0,7 4 0,-8-5 0,11 6 0,0 0 0,0 5 0,0-3 0,0 3 0,0-5 0,0-1 0,0 1 0,0 0 0,0 0 0,0-1 0,0 1 0,0 0 0,0 0 0,0-1 0,0 1 0,0 0 0,0-1 0,5 1 0,1 0 0,5 0 0,0-1 0,-1 1 0,1 0 0,0 0 0,5 0 0,-4-5 0,5-1 0,-6-5 0,-1 0 0,1 0 0,0 0 0,0 0 0,-1 0 0,1 0 0,0 0 0,0 0 0,-1 0 0,1 0 0,-1 0 0,0 0 0,-4-4 0,3 2 0,-8-7 0,9 3 0,-9-5 0,9 1 0,-9-1 0,8 0 0,-8 1 0,4-1 0,-1 5 0,-2-3 0,2 3 0,-4-4 0,0-1 0,0 1 0,0 0 0,0 0 0,0-1 0,0 0 0,0 1 0,0-1 0,0 0 0,0 1 0,0-1 0,0 0 0,0-6 0,0-1 0,0-6 0,0 0 0,0 0 0,0 1 0,0-1 0,-4 6 0,-3-5 0,-5 5 0,1 0 0,-1-5 0,1 11 0,0-5 0,0 6 0,0 1 0,0 3 0,0-2 0,0 8 0,1-4 0,-7 5 0,5 0 0,-5 0 0,6 0 0,-5 0 0,3 0 0,-3 0 0,5 0 0,0 0 0,0 0 0,0 0 0,0 0 0,0 0 0,0 0 0,0 0 0,1 0 0,-1 0 0,0 0 0,0 0 0,5 0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34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11216 24575,'0'-22'0,"0"6"0,0-13 0,0 9 0,0-11 0,0 7 0,0 1 0,0-8 0,0 11 0,0-9 0,0 11 0,0-6 0,0 0 0,0 0 0,0 0 0,0 0 0,0 6 0,0-4 0,0 3 0,0 1 0,0-4 0,0 4 0,0-6 0,0 0 0,0 0 0,0-7 0,0 6 0,0-6 0,-6 7 0,5 0 0,-4-7 0,5 6 0,0-6 0,-6 0 0,4 6 0,-10-13 0,11 13 0,-5-13 0,0 6 0,5-1 0,-5 3 0,1 6 0,3 0 0,-3 6 0,5 1 0,0 6 0,0 0 0,0-3 0,0-28 0,0-9 0,0-36 0,0 8-384,0 26 1,0-2 383,0 4 0,0-1 0,0-9 0,0-1 0,0 5 0,0 1 0,0-5 0,0 1 0,0 8 0,0 2 0,0 0 0,0 0 0,0-47 0,0 18 0,0-8-42,0 19 42,0-7 0,0 7 0,0 8 0,0-4 0,0 23 0,0-6 766,0 14-766,0 3 43,0-1-43,0 5 0,0-4 0,0 6 0,0 0 0,0 0 0,0 0 0,0 0 0,0 6 0,0 1 0,0 1 0,0 3 0,-5-3 0,4-6 0,-4 8 0,5-7 0,0 4 0,0-1 0,0 0 0,0-4 0,0 3 0,0-5 0,0 1 0,0-1 0,0-7 0,0 5 0,0-4 0,0 6 0,0 0 0,0 0 0,0 0 0,0 0 0,0 0 0,0 0 0,0 0 0,0 0 0,0 1 0,0-1 0,0 0 0,0-11 0,0 9 0,0-3 0,0 12 0,0 6 0,0 0 0,0 1 0,0-1 0,0 0 0,0 0 0,0-13 0,0-2 0,0-21 0,0-2 0,0-8 0,0-9 0,0-2 0,0-9 0,0 0 0,0 0 0,0 0 0,0 9 0,0-7 0,-6 16 0,4-15 0,-4 14 0,6-5 0,0 16 0,0 1 0,0 1 0,0 6 0,0 1 0,0 2 0,0 13 0,0-13 0,0 6 0,0-7 0,0 0 0,0-1 0,0 8 0,0-6 0,0 13 0,0-6 0,0 7 0,0 6 0,0-4 0,0 4 0,0-13 0,0 5 0,0-11 0,0-4 0,0 0 0,0-14 0,0 6 0,0-8 0,0 0 0,0 8 0,0-6 0,0 14 0,0-14 0,0-3 0,0 6 0,0-4 0,0 16 0,0-7 0,0 6 0,0-6 0,0 15 0,6-6 0,-5 13 0,5-13 0,-6 12 0,0-4 0,0 6 0,6-7 0,-5 6 0,5-6 0,-6 0 0,5 5 0,-4-11 0,5 5 0,-1-8 0,-3 1 0,9 0 0,-9 0 0,4 7 0,-1-6 0,-3 6 0,4-25 0,-6 20 0,5-18 0,-3 30 0,4-13 0,-1 13 0,-4-13 0,5 13 0,-1-13 0,-3 13 0,9-6 0,-10 7 0,4-7 0,-5 11 0,0-9 0,0 11 0,0 0 0,0 1 0,0 6 0,0 1 0,0-1 0,0-4 0,0-9 0,0-14 0,0-30 0,0 14 0,0 4 0,0-3 0,0-23 0,0 22 0,0-2-487,0-43 487,0 0 0,0 9 0,0-6 0,0 16 0,0-7 0,0 11 0,0 7 0,0 4 0,0 16 0,0 2 0,0 7 0,0 8 0,0 1 487,0 7-487,0 0 0,0-6 0,0 4 0,0-5 0,0 1 0,0 4 0,0-5 0,0 7 0,0 1 0,0 4 0,0 3 0,0-1 0,0 0 0,0-1 0,0-4 0,0 4 0,0-6 0,0 1 0,0-1 0,0 0 0,0 0 0,0 0 0,0-7 0,0 6 0,0-6 0,0 7 0,0 0 0,0 6 0,0-11 0,0 15 0,0-16 0,0 12 0,0 0 0,0-4 0,0 9 0,0-9 0,0 9 0,0-9 0,0 10 0,0-5 0,0-5 0,0 9 0,0-8 0,0 10 0,0 0 0,0 0 0,0 0 0,0 1 0,0-1 0,0-6 0,0 5 0,0-5 0,0 0 0,0 5 0,0-5 0,0 6 0,0-5 0,0 3 0,0-3 0,-4 5 0,2 0 0,-2-6 0,4 5 0,0-5 0,0 6 0,0 0 0,-5 1 0,4-1 0,-4 0 0,0 0 0,4-6 0,-4 5 0,0-5 0,4 6 0,-4 1 0,5-7 0,-5 5 0,4-11 0,-9 5 0,8 0 0,-8-5 0,8 11 0,-3-5 0,0 1 0,3 3 0,-3-3 0,5 5 0,0 0 0,0 1 0,0-1 0,0 0 0,0 1 0,0-1 0,0 0 0,0 1 0,0 0 0,0 0 0,0 0 0,0-1 0,0 1 0,0 0 0,0 0 0,0 0 0,0 0 0,0 0 0,0-1 0,0 2 0,4-1 0,2 4 0,10-4 0,2 9 0,6-4 0,0 5 0,0 0 0,-1 0 0,1 0 0,0 0 0,0 0 0,-1 0 0,1 0 0,0 0 0,-6 0 0,4 0 0,-4 0 0,0 0 0,-1 0 0,-1 0 0,-4 0 0,5 0 0,-7 0 0,7 0 0,-5 0 0,5 0 0,-1 0 0,-4 0 0,11 0 0,-5 0 0,0 0 0,-2 0 0,1 0 0,-5 0 0,4 0 0,1 0 0,-5 0 0,5 0 0,-1 0 0,-4 0 0,11 0 0,-11 0 0,10 0 0,-4 0 0,6 0 0,-6 0 0,4 0 0,-10 0 0,10 0 0,-9 0 0,3-5 0,-5 4 0,0-4 0,5 5 0,-4 0 0,5 0 0,-6 0 0,5 0 0,-4 0 0,5 0 0,-6 0 0,-1 0 0,1 0 0,0 0 0,-1 0 0,1 0 0,0 0 0,0 0 0,-1 0 0,1 0 0,-5 4 0,-2 2 0,1-1 0,-4 5 0,4-4 0,-5 4 0,0 1 0,0 0 0,0 5 0,0 2 0,0 13 0,0-6 0,0 6 0,0-7 0,0-1 0,0 1 0,0 7 0,0-12 0,0 17 0,0-16 0,0 10 0,0 1 0,0 1 0,0 0 0,0-1 0,0-7 0,0-1 0,0 1 0,0 0 0,0-6 0,0 4 0,0-10 0,0 5 0,0-1 0,0-4 0,0 5 0,-6-1 0,5-3 0,-4 3 0,5 1 0,0-5 0,0 4 0,-5 0 0,4-4 0,-4 3 0,5-4 0,0 0 0,0 0 0,-5-6 0,4 9 0,-3 5 0,4 19 0,0 3 0,0 6 0,0 0 0,0-6 0,0 6 0,0-15 0,0 6 0,0-6 0,0 0 0,0 6 0,0-13 0,0 12 0,0-11 0,0 4 0,0-6 0,0 0 0,0-6 0,0 4 0,0-10 0,0 5 0,0-6 0,0-1 0,0 1 0,0 0 0,0-1 0,0 7 0,0 1 0,0 0 0,0 4 0,0-4 0,0 0 0,0 4 0,4-9 0,-2 9 0,2-4 0,-4 6 0,0 6 0,0 20 0,0-7 0,0 14 0,0-25 0,0 5 0,0-11 0,0 4 0,0 1 0,0-6 0,0 6 0,0-8 0,0 1 0,0 7 0,0-6 0,0 6 0,0-8 0,0-5 0,0 5 0,0-11 0,0 4 0,0-5 0,0 6 0,0 1 0,0 5 0,0 1 0,0 0 0,0-1 0,0 8 0,0-6 0,0 6 0,0-3 0,0-3 0,0 4 0,0-5 0,0 6 0,6-4 0,-5 11 0,4-5 0,-5 7 0,0-6 0,0-3 0,0-6 0,0 6 0,0-4 0,0 11 0,0-5 0,0 7 0,0 0 0,0 0 0,0 1 0,0-8 0,0-2 0,0-12 0,0 5 0,0-11 0,0 4 0,0-5 0,0 0 0,0 4 0,0-3 0,0 4 0,0 0 0,0 2 0,0 6 0,0 0 0,0 6 0,0 2 0,0 7 0,0 1 0,0-1 0,0 0 0,0 0 0,0 0 0,0 0 0,0 0 0,0-7 0,0-1 0,0-1 0,0-4 0,0 4 0,0-12 0,0 4 0,-5-4 0,4 6 0,-10 5 0,5-5 0,-6 5 0,-5-5 0,-8-5 0,10 1 0,-3 6 0,18 4 0,0 9 0,0 0 0,0 0 0,0 16 0,0-3 0,6 13 0,-4-8 0,11 0 0,-12-8 0,11-2 0,-10-8 0,3-7 0,-5-2 0,6-6 0,-5-6 0,4 4 0,-5-4 0,0 6 0,6 0 0,-5 0 0,4-1 0,-5 1 0,0-6 0,0-1 0,0-1 0,0-4 0,0 5 0,0-7 0,0 1 0,0-1 0,0 0 0,0 1 0,0-1 0,0 1 0,0 0 0,0 5 0,0 2 0,0 6 0,0 0 0,0 6 0,0 3 0,0 6 0,0 0 0,0-7 0,0 5 0,0-11 0,0 11 0,0-12 0,0 13 0,0-6 0,0 0 0,0 6 0,0-13 0,0 12 0,0-11 0,0 4 0,-5-6 0,3 0 0,-3 0 0,5-1 0,0 1 0,-5 0 0,3 0 0,-3-1 0,0 1 0,3 7 0,-3-6 0,5 6 0,-5-8 0,3 1 0,-3 7 0,0-6 0,3 6 0,-3 10 0,0-13 0,3 13 0,-3-11 0,0-4 0,3 11 0,-3-5 0,5 1 0,0 4 0,0-5 0,0 7 0,0 0 0,0 0 0,0-6 0,0 4 0,0 3 0,0 1 0,0 14 0,0-6 0,0 8 0,0-1 0,0 1 0,0-8 0,0 6 0,0-6 0,0 7 0,0-7 0,0 6 0,0 11 0,0-12 0,0 18 0,0-23 0,0-1 0,0 7 0,0-14 0,0 6 0,0 0 0,0-6 0,0 6 0,0-8 0,0 0 0,0 0 0,0 0 0,0 8 0,0-6 0,0 6 0,5-15 0,-3 6 0,3-6 0,-5 0 0,0 5 0,0-11 0,0 11 0,0-5 0,5 11 0,-4-3 0,5-4 0,-6-5 0,0-8 0,0 8 0,0-6 0,0 6 0,0-7 0,0 6 0,0-4 0,0 4 0,0-6 0,0 6 0,0-4 0,0 4 0,0-6 0,0 7 0,0-6 0,0 13 0,5-6 0,-3 7 0,4 8 0,-6-6 0,5 6 0,-3-8 0,4 7 0,-6-11 0,5 10 0,-3-20 0,4 17 0,-6-15 0,0 8 0,0-11 0,5 0 0,-4-6 0,5 11 0,-6-10 0,5 12 0,-4-7 0,4-1 0,-5 8 0,6-6 0,-5 6 0,4-7 0,-5-6 0,0 4 0,0-4 0,0 6 0,5-6 0,-4 4 0,4-4 0,-5 6 0,0 6 0,5-4 0,-3 4 0,3-6 0,1 6 0,-5 6 0,5-2 0,-6-6 0,0-6 0,5-4 0,-3 6 0,3 0 0,-5 0 0,0-6 0,0 4 0,5-4 0,-4 0 0,5 4 0,-6-10 0,0 5 0,0-6 0,0-1 0,0 7 0,0-5 0,0 4 0,0-5 0,0 0 0,0 0 0,0-1 0,0 1 0,0-1 0,0 0 0,0 0 0,0 1 0,0-1 0,0 1 0,0 0 0,0 0 0,0-1 0,0 1 0,0-1 0,0 1 0,0 0 0,0-1 0,0 1 0,0-1 0,0 1 0,0 0 0,0-1 0,0 1 0,0-1 0,0 1 0,0 0 0,0-1 0,0 1 0,0 0 0,0-5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39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0 24575,'34'0'0,"1"0"0,4 0 0,0 0 0,-7 0 0,-1 0 0,-8 0 0,-5 0 0,-1 0 0,-6 0 0,-1 0 0,1 0 0,0 0 0,-1 0 0,0 0 0,1 0 0,-1 0 0,-4 4 0,-1 2 0,-5 4 0,0 1 0,0 0 0,0 0 0,-6 5 0,-12 3 0,-10 6 0,-30 19 0,14-14 0,-25 23 0,18-16 0,-11 9 0,9-1 0,3-8 0,9-4 0,9-8 0,7-6 0,8-2 0,6-7 0,5 1 0,-3 0 0,7-1 0,7-4 0,15 4 0,19-2 0,10 5 0,8 2 0,8-1 0,-6 0 0,16 9 0,-16-7 0,-1 10 0,-4-10 0,-13 8 0,6-9 0,-14 9 0,-3-10 0,-6 3 0,-6-6 0,-2 0 0,-5 0 0,0 0 0,0 0 0,-1-1 0,-4 1 0,4 0 0,-4 0 0,5 5 0,0 13 0,-4-3 0,3 8 0,-8-10 0,3 7 0,-5-6 0,0 6 0,0-8 0,0 8 0,-5-6 0,-7 6 0,-8-1 0,-11-3 0,5 4 0,-13 2 0,13-7 0,-13 7 0,13-9 0,-5 0 0,7 0 0,6-6 0,1-1 0,6-1 0,0-4 0,0 5 0,5-6 0,-4-1 0,9 1 0,-9 0 0,9 0 0,-4-1 0,5 1 0,0 0 0,0-1 0,0 1 0,11 0 0,9 1 0,12 6 0,15 3 0,-6 6 0,16 8 0,-8-5 0,2 5 0,6 1 0,-21-2 0,4 1 0,-14 3 0,-2-13 0,-4 6 0,-3-8 0,-11 1 0,0 0 0,-6 0 0,0-7 0,0 6 0,0-5 0,-11 5 0,-17 3 0,-14 1 0,-15 1 0,-9 1 0,5 8 0,-14-5 0,13 5 0,-3-8 0,15-2 0,3-6 0,15-2 0,1-2 0,13-4 0,1 4 0,7-7 0,4 0 0,1 1 0,5-1 0,0 0 0,0 7 0,0 1 0,6 12 0,14 4 0,10 7 0,21 3 0,2 1 0,8 8 0,1 1 0,-1 1 0,-6 4 0,-2-4 0,-16-3 0,-1 4 0,-10-15 0,-5 6 0,-2-8 0,-12 0 0,-1 8 0,-6-12 0,0 10 0,-6-13 0,-14 9 0,-10 0 0,-11-6 0,0-2 0,2-7 0,0 0 0,0 0 0,-1-5 0,1-3 0,7-5 0,1-1 0,7 0 0,0 0 0,0 0 0,6-5 0,2-2 0,5-5 0,5 13 0,1 7 0,5 23 0,0 6 0,0 16 0,-7 3 0,-1 9 0,-7-9 0,-1 16 0,-6-13 0,5 15 0,-12-18 0,13-2 0,-11-9 0,18-8 0,-10-2 0,12-8 0,-1-13 0,-3 10 0,9-22 0,-4 15 0,6-17 0,0 5 0,-4-7 0,2 1 0,-2 0 0,4-1 0,0 1 0,0 0 0,0 0 0,0-1 0,0 1 0,0-1 0,4 1 0,8 0 0,6 1 0,0 5 0,5-4 0,-5 9 0,6-9 0,0 10 0,-6-5 0,5 1 0,-5 3 0,6-3 0,0 4 0,6-4 0,-4 4 0,-1-4 0,-3-1 0,-9 5 0,4-11 0,-6 5 0,0-6 0,0-1 0,0 1 0,-1 0 0,2 5 0,-6-3 0,4 9 0,-9-10 0,10 5 0,-10-7 0,3 1 0,1 0 0,-4 0 0,4 5 0,-5-4 0,0 10 0,0-4 0,0 13 0,0-6 0,0 21 0,0-12 0,0 21 0,-11-14 0,-4 5 0,-11-7 0,0 1 0,0-8 0,7-7 0,-3-3 0,10-10 0,-5 5 0,11-7 0,-4 1 0,9 0 0,-9-1 0,9 1 0,0-5 0,20-2 0,7-10 0,21-1 0,-6-7 0,13 6 0,-13 3 0,6 5 0,-8 0 0,-7 0 0,-1 0 0,-13 0 0,-2 0 0,-5 0 0,-5 4 0,-1 15 0,-5 7 0,0 13 0,-6 0 0,-8 8 0,-14-4 0,-10 14 0,-5-12 0,-3 14 0,1-6 0,1 1 0,-1-3 0,3-9 0,-1 1 0,7-2 0,-5 1 0,12 5 0,-4-4 0,11 12 0,3-14 0,-2 14 0,6-15 0,-5 7 0,13-8 0,-5 0 0,11 0 0,-5-6 0,6-3 0,0-12 0,0 4 0,0-9 0,0 3 0,0-5 0,0 0 0,11-5 0,9-2 0,12 2 0,15-4 0,2 3 0,17 1 0,-7-4 0,-7 9 0,-14-10 0,-14 4 0,-6 0 0,4-4 0,-10 9 0,5-4 0,-7 4 0,1 1 0,-5 0 0,-1 0 0,-5 5 0,0 9 0,0 7 0,0 24 0,-6-5 0,-18 34 0,-12 6-518,8-39 1,-3 1 517,5-6 0,0 0 0,-8 4 0,0-1 0,-15 23-168,20-31 0,1-1 168,-11 25 0,4-15 0,14-4 0,-2-16 0,14-6 1017,0-9-1017,9-6 354,0 1-354,4-5 0,23-2 0,1 2 0,27-5 0,-7 5 0,9 0 0,0-4 0,-8 10 0,-2-5 0,-15 0 0,-1 5 0,-8-6 0,-5 5 0,5 1 0,-11 5 0,6 8 0,-6 7 0,-4 7 0,4 8 0,-11 11 0,6 10 0,-7 8 0,0 1 0,0 0 0,0 0 0,-7-1 0,-8-8 0,-7-2 0,0-9 0,-3-15 0,10 3 0,-8-20 0,9 6 0,-3-7 0,5-6 0,0 4 0,1-4 0,-7 12 0,4-4 0,-4 4 0,6-6 0,0 0 0,0-6 0,1-2 0,0-10 0,0-1 0,5 4 0,1 4 0,-8 23 0,-3 6 0,-21 34 0,6-15 0,-8 24 0,2-18 0,6 1 0,-5-10 0,9-11 0,1-8 0,6-7 0,2-1 0,6-13 0,6-2 0,1-5 0,9-5 0,15-2 0,0-4 0,18 0 0,-5 0 0,7 0 0,0 0 0,-6 0 0,4 0 0,-12 0 0,13 0 0,-13 0 0,6 0 0,-8 0 0,-5 0 0,5 0 0,-11 0 0,4 0 0,-5 0 0,0 0 0,-5 4 0,-1 2 0,-5 10 0,0 2 0,0 13 0,0-6 0,0 13 0,0-19 0,0 5 0,0-8 0,0-8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50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4455 24575,'0'-21'0,"0"2"0,0 9 0,0-1 0,0 1 0,0 0 0,0-1 0,0 1 0,0 0 0,0 0 0,0-1 0,0 1 0,0-1 0,0 1 0,0-1 0,0 0 0,0 0 0,0 0 0,0 1 0,0-1 0,0 0 0,0 0 0,0 0 0,0 0 0,0 0 0,0 1 0,0-1 0,0 0 0,0 0 0,0 1 0,0-7 0,0 5 0,0-5 0,0 7 0,0-1 0,0 0 0,0 1 0,0-9 0,0-6 0,0-18 0,0 2 0,0-14 0,0 14 0,0-7 0,6 16 0,-5-5 0,4 11 0,-5-12 0,0 13 0,0-13 0,0 13 0,0-13 0,0 6 0,0-1 0,0-4 0,0 5 0,0-1 0,0 2 0,0 8 0,0-1 0,0 0 0,0 6 0,0 1 0,0 0 0,0 5 0,0-11 0,0 5 0,0-6 0,0 6 0,0-4 0,0 4 0,0 0 0,0 1 0,0 6 0,0 0 0,0 0 0,0 0 0,0-4 0,0 2 0,0-2 0,0-2 0,0 5 0,-5-4 0,4 5 0,-4-6 0,5-1 0,-5-6 0,4 0 0,-5 1 0,1-1 0,4 0 0,-5 0 0,6 6 0,0-5 0,0 5 0,-5 0 0,4 2 0,-4-1 0,5-1 0,0-6 0,0-7 0,0-1 0,0-1 0,0-4 0,0 4 0,0 1 0,0-5 0,0 11 0,0-5 0,0 7 0,0 0 0,0 0 0,0 1 0,0-1 0,0-7 0,0 5 0,0-4 0,0 6 0,0 6 0,0-5 0,-4 6 0,2-1 0,-3-3 0,5 8 0,-5-9 0,4 4 0,-5-6 0,6 0 0,0 0 0,0 0 0,0 0 0,-5 0 0,4 0 0,-5 0 0,6 6 0,0-4 0,0 4 0,0-13 0,0 5 0,0-4 0,0-1 0,0 5 0,0-4 0,0 11 0,0-3 0,0 4 0,0 0 0,0 1 0,0 1 0,0 4 0,0-9 0,0 8 0,0-3 0,0 5 0,-4 0 0,2 0 0,-2 0 0,4 0 0,0 0 0,0 1 0,0-1 0,0 0 0,-5 0 0,3 1 0,-2-1 0,4 0 0,0 0 0,-5 0 0,4 0 0,-4 0 0,5 0 0,0 1 0,0-1 0,-5 0 0,4 0 0,-4-6 0,5 5 0,0-5 0,0 6 0,0 1 0,0-1 0,0 0 0,0 0 0,0 0 0,0 0 0,0 0 0,0 0 0,0 0 0,0 1 0,0-1 0,0 0 0,0 0 0,0 1 0,0-1 0,0 0 0,0-6 0,0 5 0,0-5 0,0 6 0,0 0 0,0 0 0,0 1 0,0-1 0,0 0 0,0 0 0,0 0 0,0 0 0,0-6 0,0 5 0,0-4 0,0 5 0,0 1 0,0-1 0,0-3 0,0-3 0,0-5 0,0 4 0,0-5 0,0 11 0,0-5 0,0 6 0,0 0 0,0 0 0,0 1 0,0-1 0,0 0 0,0 0 0,0 0 0,0 0 0,0 1 0,0-1 0,0 1 0,0-1 0,0 1 0,0 0 0,0-1 0,0 1 0,0-1 0,0 1 0,0-1 0,0 0 0,0 0 0,0 0 0,0 0 0,0 1 0,0-1 0,0 0 0,0 1 0,0 0 0,0-1 0,0 1 0,0 0 0,0-1 0,0 1 0,0 0 0,4 0 0,2 4 0,4 2 0,1 4 0,5 0 0,2-6 0,13 5 0,-6-10 0,21 10 0,-12-10 0,13 3 0,-8 1 0,0 1 0,0 6 0,-7-5 0,-1 4 0,-8-5 0,-5 6 0,5 0 0,-11 0 0,10 0 0,-10 0 0,11 0 0,-11 0 0,10 0 0,-4 0 0,6 0 0,0 0 0,-7 0 0,6 0 0,-5 0 0,6 0 0,-1 5 0,-5-3 0,5 8 0,-11-4 0,4 1 0,1-2 0,-5-5 0,4 0 0,1 0 0,-5 0 0,4 4 0,0-2 0,-4 2 0,3-4 0,-4 0 0,0 0 0,0 0 0,-1 0 0,1 0 0,0 0 0,0 5 0,-1-4 0,1 4 0,-5 0 0,3-4 0,-8 8 0,4-3 0,-5 4 0,0 0 0,0 1 0,0-1 0,0 1 0,0-1 0,0 7 0,0 8 0,0 7 0,6 15 0,2-6 0,-1 14 0,5-14 0,-11 6 0,5-8 0,-1-7 0,-3 5 0,3-11 0,-5 11 0,0-12 0,0 13 0,0-6 0,0 7 0,0-7 0,0 6 0,6-6 0,-5 0 0,5 5 0,-6-4 0,0 6 0,0 0 0,0 0 0,0 0 0,0 0 0,0 0 0,0 0 0,0 0 0,0 0 0,0 0 0,0 0 0,0 0 0,0 8 0,0-6 0,0 14 0,0-14 0,0 6 0,-6 0 0,4-6 0,-4 14 0,6-14 0,-7 13 0,6-5 0,-6 8 0,7 0 0,0-1 0,-6 26 0,4-18 0,-4 18 0,6-26 0,-6-7 0,-2 6 0,-4-21 0,-2 11 0,7-17 0,1 10 0,6 5 0,0 14 0,0 2 0,0 7 0,7 0 0,-5-7 0,5 6 0,-7-8 0,0-8 0,0-2 0,0-8 0,0-7 0,0-1 0,0-8 0,4-5 0,-2 5 0,2-11 0,-4 10 0,0-4 0,0 6 0,0-1 0,0 1 0,0 0 0,6 0 0,-5-1 0,4-5 0,-5 5 0,0-11 0,0 4 0,0 1 0,0 1 0,0 6 0,0-1 0,6 8 0,-5 1 0,5 0 0,-6 10 0,0-22 0,0 13 0,0-21 0,5 5 0,-4-1 0,4 2 0,-5 6 0,0-1 0,0 8 0,5-6 0,-3 6 0,3-7 0,-5 0 0,0-7 0,0 6 0,0-11 0,0 4 0,0-5 0,0 6 0,0-5 0,0 4 0,0 1 0,0-5 0,0 5 0,0-1 0,0-4 0,0 5 0,0-2 0,0-3 0,0 4 0,0-11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53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1 24575,'27'0'0,"6"0"0,7 0 0,1 0 0,6 0 0,0 0 0,-13 0 0,5 0 0,-16 0 0,-5 0 0,-1 0 0,-6 0 0,-1 0 0,-4 9 0,-2-3 0,-4 22 0,-11-2 0,-5 21 0,-18-4 0,-2 6 0,-8 2 0,0-7 0,0 7 0,9-10 0,-5-6 0,13 3 0,-4-12 0,11 5 0,-2-13 0,8 5 0,-3-11 0,5 11 0,6-11 0,-4 10 0,8-10 0,-3 5 0,5-7 0,0 1 0,19-5 0,3-1 0,36-5 0,2 0 0,17 0 0,-1 0 0,-8 0 0,-2 0 0,-17 0 0,-2 0 0,-15 0 0,-1 0 0,-14 0 0,0 0 0,-6 0 0,-1 0 0,1 5 0,-5 0 0,-1 6 0,-5-1 0,0 1 0,0 0 0,0 0 0,0 20 0,-13 5 0,-17 23 0,-27 2 0,-7-6-390,28-19 1,-1 0 389,-34 23 0,5 12 0,-5-8 0,9-1 0,16-11 0,5-8 0,16-18 0,7-3 0,1-9 0,10 3 779,11-10-779,16-1 0,10-5 0,17 0 0,-6 0 0,14 0 0,-6 0 0,0 0 0,-2 5 0,-8-3 0,0 4 0,-7-1 0,-1 1 0,-8 1 0,1 4 0,-6-5 0,-1 5 0,-7 0 0,1-1 0,0 1 0,0 0 0,-5 5 0,-2-3 0,-4 9 0,0-4 0,0 6 0,0 6 0,0 10 0,-20 11 0,-6 9 0,-20 1 0,0 1 0,-9 8 0,6-6 0,-6 7 0,10-18 0,10-10 0,8-11 0,4-8 0,15-6 0,-8 4 0,15-10 0,-5 5 0,6-7 0,0 7 0,0 1 0,11 23 0,10-5 0,12 9 0,9-5 0,8-3 0,-7-1 0,7 6 0,-2-13 0,-12 4 0,10 1 0,-20-14 0,6 11 0,-14-18 0,-1 3 0,-6-5 0,-1 0 0,-4 0 0,-1-1 0,-5 1 0,0 6 0,0-5 0,0 4 0,0 1 0,-11 1 0,-2 6 0,-18 0 0,6 0 0,-13 2 0,-13 18 0,7-13 0,-8 13 0,22-20 0,11 0 0,-3-5 0,14-3 0,-8-4 0,15-2 0,-4 1 0,5-1 0,10 1 0,3 0 0,16 1 0,-4 0 0,13 1 0,-13-1 0,13 0 0,-13 0 0,6 6 0,-8-5 0,1 4 0,-6-5 0,-1 5 0,-6-5 0,-5 5 0,4-7 0,-9 1 0,4-1 0,-5 0 0,0 0 0,0 1 0,0 5 0,0-3 0,0 3 0,0-5 0,0 0 0,-5-1 0,4 1 0,-4 0 0,0-1 0,4 0 0,-8-4 0,8-2 0,-3-4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00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1058 24575,'0'-16'0,"0"-5"0,0 8 0,0-3 0,0 5 0,0 0 0,0-6 0,0 5 0,0-10 0,0 10 0,0-9 0,0 8 0,0-9 0,0 10 0,0-11 0,0 5 0,0-6 0,0 0 0,0 1 0,0 5 0,0-3 0,0 9 0,0-5 0,0 6 0,0-6 0,0 5 0,0-10 0,0 9 0,0-3 0,0 5 0,0 0 0,0-6 0,0 5 0,0-5 0,0 7 0,0-1 0,0-5 0,0 4 0,0-5 0,0 0 0,0 5 0,0-5 0,0 6 0,0 1 0,0-1 0,0 1 0,0-1 0,0 1 0,0-1 0,0 1 0,0-1 0,0 1 0,0-1 0,0 1 0,0 0 0,0-1 0,0 0 0,0 1 0,0 0 0,0-1 0,0 1 0,0 0 0,0-1 0,0 0 0,0 0 0,0 0 0,0 0 0,0 1 0,0-1 0,0 1 0,5 4 0,6 2 0,7-1 0,6 3 0,6-9 0,10 3 0,9-6 0,8 6 0,0-4 0,-1 10 0,1-11 0,-8 12 0,-2-6 0,-8 7 0,-7 0 0,-1 0 0,-13 0 0,4 0 0,-4 0 0,0 0 0,4 0 0,-4 0 0,6 0 0,0 0 0,-6 0 0,4 0 0,-10 0 0,10 0 0,-9 0 0,3 0 0,1 0 0,-5 0 0,4 0 0,-5 0 0,0 0 0,0 0 0,-1 0 0,1 0 0,-1 0 0,1 0 0,-1 0 0,0 0 0,-5 5 0,4 1 0,-7 5 0,7 0 0,-8-1 0,4 1 0,0 0 0,-4 5 0,4 9 0,-5 1 0,6 11 0,-5-12 0,5 13 0,-6-6 0,0 0 0,0 5 0,0-4 0,0-1 0,0 5 0,0-4 0,0 6 0,0 0 0,0 0 0,0-7 0,0 5 0,0-5 0,0 1 0,0-3 0,0-6 0,0 0 0,0-6 0,0-2 0,0-5 0,0 0 0,0-1 0,0 1 0,0 0 0,0-1 0,0 0 0,0 1 0,0-1 0,0 1 0,0-1 0,0 1 0,0 0 0,0-1 0,0 1 0,0 0 0,0 0 0,0-1 0,0 1 0,0 0 0,0-1 0,0 1 0,-5-1 0,4 1 0,-4 0 0,5-1 0,0 1 0,0 0 0,0 0 0,0-1 0,0 1 0,0 0 0,0-1 0,0 0 0,0 0 0,0-4 0,0-2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01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0 24575,'16'5'0,"1"0"0,14-5 0,1 0 0,15 0 0,-6 0 0,6 0 0,-15 0 0,-2 0 0,1 0 0,-6 0 0,0 0 0,-8 0 0,-7 0 0,1 0 0,-1 0 0,-9 4 0,-9 14 0,-27 12 0,0 4 0,-22 2 0,5-1 0,-14-4 0,3 13 0,-4-12 0,6 12 0,12-21 0,-1 11 0,18-20 0,7 3 0,3-5 0,14-1 0,-7 0 0,14-1 0,21-4 0,4 4 0,39-1 0,-12-2 0,24 7 0,-16-6 0,7 6 0,-18-6 0,-1 4 0,-14-5 0,-3 0 0,-12 3 0,-2-9 0,-5 9 0,0-9 0,-5 8 0,-1-4 0,-5 5 0,-5 1 0,-7 0 0,-13 0 0,-7 8 0,-15-4 0,5 9 0,-5-9 0,8 10 0,7-11 0,1 4 0,7-6 0,6-1 0,1-4 0,11 2 0,10-3 0,9-1 0,9 5 0,1-9 0,1 10 0,0-10 0,-6 4 0,-2 0 0,-5-4 0,0 4 0,-5-5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21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24575,'24'0'0,"0"0"0,-6 0 0,-1 0 0,6 0 0,-9 0 0,9 0 0,1 0 0,-11 0 0,16 0 0,-11 0 0,0 0 0,5 0 0,-5 0 0,-1 0 0,6 0 0,-11 0 0,10 0 0,-10 0 0,11 0 0,-11 0 0,4 0 0,1 0 0,-5 0 0,10 0 0,-9 0 0,3 0 0,1 0 0,-5 0 0,4 0 0,-5 0 0,0 0 0,-1 0 0,1 0 0,0 0 0,-1 0 0,1 0 0,-1 0 0,0 0 0,0 0 0,1 0 0,0 0 0,0 0 0,-1 0 0,7 0 0,-5 0 0,10 0 0,-9 0 0,9 0 0,-10 0 0,10 0 0,-9 0 0,3 0 0,1 0 0,-5 0 0,4 0 0,-5 0 0,-1 0 0,0 0 0,1 0 0,-6 4 0,-1 8 0,-4 5 0,0 14 0,0-6 0,0 13 0,5-13 0,-3 6 0,3-7 0,-5-1 0,0 1 0,0 0 0,0 0 0,5-1 0,-3 1 0,3 7 0,-5 1 0,0 7 0,0-7 0,0-1 0,0-1 0,0-10 0,0 9 0,0-11 0,0 0 0,0-2 0,0 1 0,0 1 0,0 6 0,0-6 0,0 4 0,0-10 0,0 10 0,0-9 0,0 3 0,0 1 0,0-5 0,0 4 0,0 1 0,0 1 0,0 0 0,0 15 0,0-13 0,0 14 0,0-3 0,0 1 0,0 7 0,0 0 0,0 0 0,0 0 0,0 0 0,0-6 0,0 4 0,0-5 0,0 0 0,0 6 0,0-6 0,0 7 0,0 0 0,0 0 0,0 8 0,0-6 0,0 6 0,0-8 0,0 8 0,0-6 0,0-1 0,0 15 0,0-26 0,0 26 0,0-30 0,0 13 0,0-13 0,0 6 0,0-8 0,0 8 0,0-11 0,0 9 0,5-11 0,-3 0 0,3-2 0,-5 1 0,0 1 0,0 0 0,0 4 0,0-4 0,0 0 0,0 4 0,0-10 0,0 11 0,0-11 0,0 4 0,0 1 0,0-5 0,0 4 0,0 6 0,0-9 0,0 8 0,0-4 0,0-5 0,5 10 0,-4-9 0,5 9 0,-6-4 0,0 5 0,0 1 0,4-6 0,-2 4 0,2-9 0,-4 3 0,0-5 0,0 0 0,0-1 0,0 1 0,0 0 0,0 0 0,0-1 0,0 0 0,5-4 0,-4 2 0,3-2 0,-4 4 0,0 0 0,0 0 0,0 1 0,0-1 0,5-4 0,-4 2 0,4-2 0,-5 4 0,0 0 0,5 0 0,-4 1 0,4 0 0,-5-1 0,0 1 0,0 0 0,0-1 0,0-4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2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24575,'0'10'0,"0"0"0,0 0 0,0 0 0,0 0 0,0 0 0,0 1 0,0-1 0,0 1 0,0 0 0,0 5 0,0-3 0,0 3 0,0-5 0,0 0 0,0-1 0,0 1 0,0-1 0,0 0 0,0 0 0,0 1 0,0 0 0,0-1 0,0 1 0,0 0 0,0-1 0,0 1 0,0-1 0,0 1 0,0-6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23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0 24575,'0'53'0,"0"0"0,0 12 0,0 3 0,0 19 0,0-17 0,0 15 0,0-17 0,0 9 0,0-17 0,0 3 0,0-22 0,0 14 0,0-21 0,0 11 0,0-12 0,0-1 0,0-2 0,0-6 0,0 7 0,0 1 0,0 7 0,0 0 0,0 8 0,0-6 0,0-1 0,0-3 0,0-4 0,0-1 0,0-2 0,0 1 0,0-11 0,0 9 0,0-11 0,0 5 0,0 1 0,0 0 0,0 7 0,0-6 0,0 12 0,-5-11 0,4 11 0,-5-11 0,6 11 0,0-7 0,0 2 0,0-4 0,0-4 0,0 0 0,0 0 0,0-1 0,0 8 0,0-6 0,0 13 0,0-13 0,0 12 0,0-11 0,-6 11 0,5-11 0,-5 4 0,6-6 0,0 0 0,0-6 0,-5 4 0,3-4 0,-3 6 0,5-1 0,0-5 0,0 5 0,0-5 0,0-1 0,0 6 0,0-6 0,-5 0 0,4-1 0,-4-5 0,5-1 0,0 1 0,0 0 0,0 0 0,0-1 0,0 0 0,0 1 0,0-1 0,0 1 0,0-1 0,0 1 0,0-1 0,0 1 0,0 0 0,0-1 0,0-1 0,0 1 0,0 0 0,0-5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24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9:27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24575,'28'0'0,"2"0"0,9 0 0,0 0 0,0 0 0,0 0 0,-12 0 0,2 0 0,-17 0 0,5 0 0,-2 0 0,-12 9 0,-5-2 0,-16 14 0,-6-8 0,-6 11 0,-3-5 0,-8 15 0,2-6 0,5-1 0,3-4 0,7-10 0,6 4 0,6-6 0,-3 0 0,12 0 0,-3 0 0,17 0 0,22-5 0,1 5 0,21-3 0,-7 5 0,18 2 0,-7-1 0,7 7 0,-17 0 0,-3 0 0,-7 4 0,-6-6 0,-3 1 0,-12-4 0,-1-4 0,-7-2 0,-4 1 0,-1 0 0,-5 0 0,0-1 0,0 7 0,0-5 0,-11 17 0,-3-9 0,-18 11 0,7-12 0,-6 4 0,7-4 0,0 5 0,6-7 0,1 0 0,6-6 0,5-1 0,2 1 0,4 5 0,0-5 0,0 5 0,0-6 0,10 1 0,3 1 0,18 6 0,1 2 0,9 13 0,-2-5 0,-4 11 0,-4-12 0,-12 3 0,4-6 0,-10 0 0,4-1 0,-10 1 0,-2-6 0,-5 4 0,0-4 0,0 6 0,-11 0 0,-2-6 0,-19 13 0,-1-15 0,-8 16 0,-6-11 0,6 5 0,-6-4 0,8-3 0,-1-6 0,8-1 0,7 0 0,3 0 0,9-6 0,1 4 0,3-9 0,8 9 0,-4-5 0,5 5 0,0 0 0,0 1 0,0-1 0,10 7 0,10-4 0,6 10 0,11-3 0,-5 5 0,7-5 0,-6 3 0,-3-9 0,-6 3 0,-6 0 0,-1-4 0,-6 4 0,0-7 0,-5 1 0,-1-1 0,-5 1 0,0-1 0,0 1 0,-11 0 0,-9 1 0,-6 5 0,-11-3 0,11 9 0,-11-9 0,11 9 0,1-10 0,3 4 0,9-6 0,2 0 0,1-5 0,9 3 0,-4-4 0,5 6 0,5-1 0,1 0 0,10 2 0,2-1 0,0 6 0,5-4 0,-10 10 0,4-10 0,-6 3 0,0 1 0,0-5 0,-4 4 0,-3-5 0,-4 6 0,0 1 0,0 5 0,-6 8 0,-14 3 0,-10 7 0,-21 3 0,8-9 0,-16 9 0,17-22 0,0 11 0,12-19 0,6 3 0,5-6 0,8 0 0,1-5 0,9 3 0,-3-3 0,8 4 0,8 1 0,5 0 0,7 1 0,-6-6 0,4 5 0,-4-10 0,6 4 0,0-5 0,-6 0 0,-7 0 0,-6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0 24575,'-15'0'0,"4"0"0,-5 0 0,5 0 0,-6 0 0,5 0 0,-11 0 0,6 0 0,0 0 0,-4 0 0,5 0 0,0 0 0,6 5 0,5 0 0,5 6 0,0-1 0,0 1 0,0 6 0,0 1 0,0 0 0,0 4 0,0-10 0,6 10 0,-5-9 0,4 3 0,-5-5 0,0 0 0,5-5 0,0-2 0,5-4 0,-5-5 0,4 4 0,-8-8 0,9 7 0,-9-7 0,8 7 0,-7-7 0,6 8 0,-2-4 0,4 5 0,0 0 0,0 0 0,0 0 0,1 0 0,-1 0 0,0 0 0,0 0 0,-5 4 0,4-3 0,-8 8 0,4-3 0,-5 5 0,4-1 0,-2 0 0,2 0 0,-4 1 0,4-1 0,-2 1 0,2-1 0,-4 0 0,0 0 0,0 0 0,0 1 0,0-1 0,0 1 0,0 0 0,0-1 0,0 1 0,0 0 0,0-1 0,0 0 0,0 0 0,-4 0 0,-2-4 0,-4 3 0,-1-8 0,1 8 0,-1-8 0,0 3 0,5 1 0,-3-4 0,3 9 0,-5-9 0,0 4 0,0-5 0,0 0 0,1 0 0,-1 0 0,1 0 0,0 0 0,5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2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24575,'0'10'0,"0"0"0,0 0 0,0 0 0,0 0 0,0 0 0,0 1 0,0-1 0,0 1 0,0 0 0,0 5 0,0-3 0,0 3 0,0-5 0,0 0 0,0-1 0,0 1 0,0-1 0,0 0 0,0 0 0,0 1 0,0 0 0,0-1 0,0 1 0,0 0 0,0-1 0,0 1 0,0-1 0,0 1 0,0-6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4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50 24575,'0'16'0,"0"-2"0,0-3 0,0 4 0,0-3 0,0 4 0,0-6 0,0 0 0,0 0 0,0 0 0,0 0 0,0 0 0,0 0 0,0 1 0,0-1 0,0 1 0,0-1 0,0 1 0,0 0 0,0 0 0,0-1 0,0 1 0,0 0 0,0-1 0,0 0 0,0 1 0,0-1 0,4 0 0,2-4 0,4-2 0,1-4 0,-1 0 0,0 0 0,0 0 0,0 0 0,0 0 0,0 0 0,0 0 0,0 0 0,0 0 0,-5-5 0,5 4 0,-9-8 0,8 3 0,-8-5 0,8 6 0,-7-5 0,2 4 0,1-5 0,-4 1 0,4-1 0,0 0 0,-4 0 0,4 0 0,-5 1 0,5-1 0,-4 0 0,4 0 0,-5 0 0,0 1 0,0-1 0,0 1 0,0 0 0,0 0 0,0-1 0,0 1 0,0 0 0,0-1 0,0 1 0,0 0 0,-5 4 0,-1 1 0,-4 5 0,-1 0 0,1 0 0,4-5 0,-3 4 0,3-4 0,-5 1 0,1 2 0,-1-7 0,1 3 0,-1 0 0,1-3 0,-1 7 0,5-7 0,-3 7 0,3-2 0,0-1 0,-3 4 0,3-4 0,-4 5 0,0 0 0,-1 0 0,6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6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24575,'0'10'0,"0"0"0,0 14 0,0-5 0,0 6 0,0-3 0,0 3 0,0-5 0,0 9 0,0-12 0,0 0 0,0-2 0,0-5 0,0 0 0,0-5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9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24575,'-15'0'0,"1"0"0,4 0 0,0 0 0,0 0 0,0 0 0,0 0 0,-1 0 0,1 0 0,0 0 0,0 0 0,0 0 0,0 0 0,0 0 0,0 0 0,0 0 0,0 0 0,4 4 0,2 1 0,4 5 0,0 0 0,0 1 0,0-1 0,0 1 0,0 5 0,0 2 0,0 6 0,0 0 0,5 0 0,-4-6 0,5 4 0,-2-10 0,-2 5 0,2-7 0,-4 1 0,0-9 0,0-8 0,5-6 0,-4-3 0,9 4 0,-4 0 0,5 0 0,-1 0 0,1 0 0,-5 1 0,4 4 0,-4-4 0,4 9 0,1-4 0,-1 5 0,1 0 0,-1 0 0,0 0 0,0 0 0,1 0 0,-1 0 0,1 0 0,-1 0 0,1 0 0,-5 4 0,3-3 0,-8 9 0,4-5 0,-5 6 0,0-1 0,0 0 0,0 1 0,0 0 0,0-1 0,0 1 0,0-1 0,0 1 0,0 0 0,0-1 0,0 1 0,0-1 0,0 1 0,0 0 0,0 0 0,0-1 0,-5 1 0,-1 0 0,-5 0 0,5-1 0,-4 1 0,9 0 0,-9-5 0,5-2 0,-1 1 0,-4-4 0,4 4 0,-4-5 0,-1 0 0,6 5 0,-5-4 0,4 4 0,-4-5 0,-1 0 0,1 0 0,0 0 0,0 0 0,4 0 0,2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2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24575,'10'0'0,"0"0"0,0 0 0,1 0 0,-1 0 0,0 4 0,-5 2 0,4 4 0,-3 1 0,0 0 0,3-1 0,-8 0 0,3 1 0,1 0 0,-4-1 0,4 1 0,-5 0 0,5-5 0,-4 3 0,4-3 0,-5 5 0,4-1 0,-3 1 0,4-1 0,-5 1 0,0-1 0,0 1 0,0 0 0,0-1 0,0 1 0,0 0 0,0 0 0,0-1 0,0 1 0,0 0 0,0 0 0,0-1 0,0 1 0,0-1 0,0 1 0,-5-6 0,-1 0 0,-4-5 0,-1 0 0,1 0 0,-1 0 0,0 0 0,1 0 0,-1 0 0,0 0 0,0 0 0,1 0 0,-1-5 0,5-1 0,2-4 0,-1-1 0,3 0 0,-2 0 0,4 1 0,0 0 0,0 0 0,0 0 0,4 4 0,2 2 0,5 4 0,0 0 0,0 0 0,-1 0 0,1 0 0,0 0 0,0 0 0,-1 0 0,1 0 0,-1 0 0,0 0 0,0 0 0,1 0 0,-1 4 0,0-3 0,-4 8 0,3-8 0,-3 4 0,0-1 0,3-3 0,-8 4 0,4-5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4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24575,'0'10'0,"0"0"0,0 0 0,0 0 0,0 1 0,0-1 0,0 7 0,0-5 0,0 10 0,0-10 0,0 10 0,0-9 0,0 3 0,0-5 0,0 0 0,0-1 0,0 1 0,0 0 0,0 0 0,0-1 0,0 1 0,0-1 0,0 0 0,0 0 0,0 0 0,0 0 0,0 1 0,0-1 0,0 0 0,5-4 0,1-2 0,4-4 0,1 0 0,5 0 0,-4 5 0,5-4 0,-6 4 0,5-5 0,-4 0 0,5 0 0,-6 0 0,-1 0 0,1 0 0,0 0 0,-1 0 0,1 0 0,-1 0 0,1 0 0,-1 0 0,0 0 0,0 0 0,-4-5 0,3-1 0,-8-4 0,8-1 0,-8 0 0,4 1 0,0-1 0,-4 0 0,4 0 0,-5 0 0,0 0 0,0 0 0,0 0 0,0 1 0,0-1 0,0 0 0,0 0 0,0 0 0,0 1 0,0-1 0,0 0 0,0 0 0,-5 0 0,4-6 0,-9 10 0,4-9 0,0 10 0,-4-5 0,4 5 0,-5-3 0,1 3 0,-1-5 0,1 1 0,-1 4 0,1-3 0,-1 8 0,1-4 0,0 5 0,0 0 0,-1 0 0,1 0 0,0 0 0,0 0 0,-1 0 0,1 0 0,-1 0 0,1 0 0,0 0 0,-1 0 0,1 0 0,-1 0 0,1 0 0,-1 0 0,1 0 0,5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4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50 24575,'0'16'0,"0"-2"0,0-3 0,0 4 0,0-3 0,0 4 0,0-6 0,0 0 0,0 0 0,0 0 0,0 0 0,0 0 0,0 0 0,0 1 0,0-1 0,0 1 0,0-1 0,0 1 0,0 0 0,0 0 0,0-1 0,0 1 0,0 0 0,0-1 0,0 0 0,0 1 0,0-1 0,4 0 0,2-4 0,4-2 0,1-4 0,-1 0 0,0 0 0,0 0 0,0 0 0,0 0 0,0 0 0,0 0 0,0 0 0,0 0 0,-5-5 0,5 4 0,-9-8 0,8 3 0,-8-5 0,8 6 0,-7-5 0,2 4 0,1-5 0,-4 1 0,4-1 0,0 0 0,-4 0 0,4 0 0,-5 1 0,5-1 0,-4 0 0,4 0 0,-5 0 0,0 1 0,0-1 0,0 1 0,0 0 0,0 0 0,0-1 0,0 1 0,0 0 0,0-1 0,0 1 0,0 0 0,-5 4 0,-1 1 0,-4 5 0,-1 0 0,1 0 0,4-5 0,-3 4 0,3-4 0,-5 1 0,1 2 0,-1-7 0,1 3 0,-1 0 0,1-3 0,-1 7 0,5-7 0,-3 7 0,3-2 0,0-1 0,-3 4 0,3-4 0,-4 5 0,0 0 0,-1 0 0,6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6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24575,'15'0'0,"-4"0"0,10 0 0,-4 0 0,0 0 0,-1 0 0,-5 0 0,-1 4 0,1 2 0,0 5 0,-5 0 0,3 0 0,-7-1 0,2 1 0,-4 0 0,6 5 0,-5-3 0,4 3 0,-5 1 0,0 1 0,0 5 0,0 1 0,0 0 0,0-1 0,0 1 0,0 7 0,-5-6 0,-2 6 0,-4-13 0,-7 4 0,6-10 0,-5 5 0,7-7 0,-1 1 0,0 0 0,0-5 0,0-1 0,1-5 0,-1 0 0,1 0 0,-1 0 0,1-5 0,5-1 0,0-4 0,5-1 0,0 0 0,0 0 0,0 0 0,0 1 0,-5-1 0,4 0 0,-4 0 0,5 0 0,0 1 0,0-1 0,0 0 0,0 1 0,0-1 0,0 1 0,5 5 0,1 0 0,5 5 0,-1 0 0,1 0 0,0 0 0,-1 0 0,1 0 0,0 0 0,0 0 0,-1 0 0,1 0 0,-1 5 0,0 1 0,-4 4 0,4 1 0,-9 0 0,8-1 0,-7 1 0,7 0 0,-8-1 0,4 1 0,-5 0 0,5-6 0,0 0 0,1-5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9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24575,'-11'0'0,"1"0"0,-5 0 0,3 0 0,-3 0 0,5 0 0,0 0 0,0 0 0,0 0 0,0 0 0,-4 0 0,3 0 0,-4 0 0,5 0 0,0 0 0,-1 0 0,6 4 0,0 2 0,5 4 0,0 0 0,0 1 0,0 0 0,0-1 0,0 1 0,0 0 0,0 0 0,0-1 0,0 1 0,0 0 0,0-1 0,0 1 0,0-1 0,0 0 0,0 1 0,0-1 0,0 1 0,0-1 0,0 0 0,0 0 0,5-4 0,-4-7 0,8 0 0,-3-4 0,4 5 0,1 0 0,0 0 0,0 0 0,-1 0 0,1 0 0,0 0 0,-1 0 0,1 0 0,0 0 0,0 0 0,-1 0 0,1 0 0,-1 0 0,-4 5 0,3-4 0,-8 9 0,4-4 0,0 4 0,-4 1 0,8-5 0,-7 3 0,2-3 0,1 4 0,-4 1 0,3-1 0,-4 0 0,0 0 0,0 1 0,0-1 0,0 1 0,0 0 0,0-1 0,0 1 0,0-1 0,0 1 0,0 0 0,0 0 0,0-1 0,0 1 0,0 0 0,0-1 0,0 1 0,0-1 0,-4 0 0,-2-4 0,-5-2 0,5 1 0,-3-4 0,3 4 0,-4-5 0,-1 0 0,1 0 0,-1 0 0,0 0 0,1 0 0,-1 0 0,0 0 0,0 0 0,1 0 0,-1 0 0,0 0 0,0 0 0,0 0 0,1 0 0,-1 0 0,1 0 0,0 0 0,-1 0 0,6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1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24575,'-10'0'0,"-6"0"0,4 0 0,-9 0 0,9 0 0,-4 0 0,6 0 0,-1 0 0,0 5 0,0 1 0,0 4 0,1-4 0,4 4 0,-4-4 0,9 5 0,-4-1 0,0 1 0,4 0 0,-9 0 0,9-1 0,-9 1 0,9 5 0,-4-3 0,0 3 0,4-5 0,-4 0 0,0-1 0,4 1 0,-4-1 0,5 0 0,5-5 0,0-1 0,5-4 0,1 0 0,0 0 0,-1 0 0,1 0 0,0 0 0,-1 0 0,1 0 0,0 0 0,-1 0 0,1 0 0,0 0 0,-1 0 0,0-4 0,0 3 0,0-4 0,-4 0 0,3 4 0,-8-8 0,8 8 0,-8-8 0,3 3 0,1 0 0,-4-3 0,3 3 0,-4-4 0,0 0 0,0 0 0,5-1 0,-4 1 0,3 0 0,-4-1 0,0 1 0,0 0 0,0 0 0,0 0 0,0-1 0,0 1 0,0 5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2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24575,'9'0'0,"1"0"0,0 0 0,1 0 0,-1 0 0,0 0 0,5 0 0,-3 0 0,3 0 0,-4 0 0,-1 0 0,-1 0 0,-3 4 0,-2 2 0,-4 4 0,0 0 0,0 0 0,0 0 0,0 0 0,0 1 0,0-1 0,0 1 0,0-1 0,0 1 0,0 0 0,-5 0 0,4-1 0,-9-4 0,4 4 0,-5-4 0,1 4 0,-1 1 0,1-6 0,0 0 0,8-10 0,4-1 0,8-4 0,1 4 0,5-4 0,-4 8 0,5-8 0,-6 9 0,-1-4 0,1 5 0,-1 0 0,1 0 0,-2 0 0,-3 5 0,-2 1 0,-4 4 0,0 1 0,0-1 0,0 1 0,0-1 0,0 1 0,0 0 0,0 0 0,0-1 0,0 1 0,0 0 0,0 0 0,0 5 0,-5-4 0,-1 5 0,0-1 0,-3-4 0,3 5 0,-1-6 0,-2-1 0,3-4 0,0 4 0,-3-9 0,3 4 0,-5-5 0,0 0 0,1 0 0,0 0 0,0 0 0,0 0 0,0 0 0,4 0 0,2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5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24575,'-10'0'0,"5"4"0,-11 3 0,13 4 0,-12 0 0,9 0 0,-6 5 0,1-4 0,0 5 0,5-6 0,-4-1 0,9 1 0,-9 0 0,9-1 0,-8 1 0,7 6 0,-3-5 0,1 4 0,2-5 0,-2 0 0,4 0 0,-5-1 0,4 1 0,-4 0 0,5 0 0,0-1 0,0 1 0,0-1 0,0 1 0,0-1 0,0 0 0,0 0 0,0 0 0,0 0 0,4 0 0,2-4 0,4-2 0,1-4 0,0 0 0,0 0 0,-1 0 0,1 0 0,0 0 0,-1 0 0,1 0 0,0 0 0,0 0 0,-1 0 0,1 0 0,0 0 0,-1 0 0,1 0 0,-1 0 0,1 0 0,-6-5 0,5 4 0,-9-8 0,8 7 0,-7-7 0,7 3 0,-8-5 0,9 0 0,-9 0 0,4 0 0,0 0 0,-4 0 0,8 0 0,-7 0 0,2 1 0,-4-1 0,0 0 0,0 0 0,5 0 0,-4-6 0,4 5 0,-5-10 0,0 9 0,0-9 0,0 9 0,0-3 0,0 5 0,0 0 0,0 0 0,0 1 0,0 0 0,0-1 0,0 1 0,-4 5 0,-2 0 0,-4 5 0,0 0 0,-1 0 0,1 0 0,8 0 0,-1 0 0,7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09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24575,'10'0'0,"0"0"0,0 0 0,-1 0 0,1 0 0,0 0 0,1 0 0,-1 0 0,0 0 0,0 0 0,0 0 0,0 5 0,-4 0 0,2 1 0,-6 2 0,2-2 0,-4 4 0,0 0 0,0 0 0,0 0 0,0 0 0,0 1 0,0-1 0,0 0 0,0 0 0,0 0 0,-5-4 0,-1-2 0,-4-4 0,4 5 0,-3-4 0,8 8 0,-9-8 0,13 4 0,4-5 0,4 0 0,12 0 0,-5 0 0,5 0 0,-5 0 0,5 0 0,-11 0 0,4 0 0,-5 0 0,0 0 0,0 0 0,-1 0 0,1 0 0,-1 0 0,0 0 0,-4 4 0,-2 2 0,-4 4 0,0 0 0,0 1 0,0-1 0,0 0 0,0 0 0,0 1 0,0-1 0,0 1 0,0-1 0,0 1 0,-5 0 0,-1-1 0,-4 1 0,-1-5 0,-6 4 0,5-4 0,-11 6 0,11-2 0,-5-3 0,1 3 0,3-9 0,-3 9 0,5-9 0,0 4 0,0-5 0,0 0 0,0 0 0,0 0 0,0 0 0,1 0 0,4 5 0,-4-4 0,9 4 0,-4-5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6:12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0 24575,'-20'0'0,"0"0"0,4 0 0,2 0 0,4 0 0,0 0 0,0 0 0,0 0 0,0 0 0,0 0 0,0 0 0,0 0 0,5 4 0,0 2 0,5 4 0,0 1 0,0-1 0,0 1 0,0 0 0,0-1 0,0 1 0,0 0 0,0 0 0,0-1 0,0 1 0,0 0 0,0 0 0,0-1 0,0 1 0,0-1 0,0-9 0,5-3 0,1-3 0,5-5 0,0 9 0,-1-9 0,1 9 0,0-4 0,0 5 0,-1 0 0,1 0 0,-1 0 0,0 0 0,0 0 0,0 0 0,0 0 0,0 0 0,0 5 0,-4 0 0,-2 5 0,1 0 0,-4 0 0,3 1 0,-4-1 0,0 0 0,0 0 0,0 1 0,0-1 0,0 1 0,0-1 0,0 0 0,0 1 0,0-1 0,0 1 0,0-1 0,0 1 0,0 0 0,-4-1 0,-2-5 0,-5 5 0,-5-4 0,3 5 0,-9-5 0,4 5 0,0-5 0,1 0 0,0 4 0,5-9 0,-5 5 0,6-6 0,1 0 0,-10 0 0,12 0 0,-6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57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24575,'0'21'0,"0"-3"0,0 10 0,0-6 0,0-4 0,0 5 0,0 14 0,0-15 0,0 14 0,0-26 0,0 0 0,0 0 0,0 1 0,0-1 0,0 1 0,0 0 0,4-5 0,2-1 0,4-5 0,1 0 0,0 0 0,-1 0 0,1 0 0,0 0 0,0 0 0,5 0 0,-4 0 0,5 0 0,-6 0 0,-1 0 0,1 0 0,0 0 0,-1 0 0,1 0 0,0 0 0,-1 0 0,0 0 0,0 0 0,0 0 0,-4 0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7:5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24575,'0'10'0,"0"0"0,0 7 0,0 1 0,0 6 0,0-1 0,0-5 0,0 5 0,0-5 0,0 0 0,0 4 0,0-5 0,0 1 0,0-3 0,0-5 0,0 0 0,0 0 0,0 1 0,0-1 0,0 1 0,0-1 0,0 1 0,0-1 0,0 1 0,0-1 0,0 0 0,0 0 0,0 0 0,0 0 0,0-5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1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83 24575,'-5'3'0,"4"0"0,-4 12 0,-5-4 0,7 0 0,-8 0 0,11 0 0,0 5 0,0-3 0,-5 3 0,4-5 0,-4 5 0,5-3 0,-4 3 0,2-5 0,-3 0 0,5-1 0,0 1 0,0 0 0,0 5 0,0-4 0,0 5 0,0-6 0,0 5 0,0-4 0,0 5 0,0-6 0,0-1 0,0 1 0,0 0 0,0-1 0,0 0 0,0 0 0,0 0 0,0 1 0,0-1 0,0 1 0,0 0 0,5-6 0,-4 5 0,9-9 0,-4 9 0,5-4 0,-1-1 0,1 5 0,0-9 0,5 4 0,-3 0 0,9-4 0,-10 4 0,5-5 0,-1 0 0,-4 0 0,5 0 0,-6 0 0,-1 0 0,12 0 0,-9 0 0,8 0 0,-10 0 0,0 0 0,-1 0 0,1-5 0,0-1 0,-5-5 0,3 0 0,-3 0 0,0 0 0,4-5 0,-8 3 0,8-3 0,-9-1 0,9-1 0,-9 0 0,5-5 0,-6 5 0,0-6 0,0 0 0,0-7 0,0 6 0,0-6 0,0 13 0,0-4 0,0 3 0,0-4 0,0 6 0,0 1 0,0 5 0,0 0 0,0 0 0,0 1 0,-5-1 0,-1 6 0,-5-5 0,0 4 0,0 0 0,1-3 0,-1 8 0,0-9 0,0 9 0,0-9 0,-5 9 0,3-4 0,1 0 0,3 4 0,3-4 0,-5 5 0,0-5 0,0 4 0,0-4 0,1 5 0,-1 0 0,1 0 0,-1 0 0,1 0 0,0 0 0,0 0 0,4-4 0,2 3 0,4-3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6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24575,'0'10'0,"0"0"0,0 14 0,0-5 0,0 6 0,0-3 0,0 3 0,0-5 0,0 9 0,0-12 0,0 0 0,0-2 0,0-5 0,0 0 0,0-5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24575,'0'16'0,"0"-2"0,0-4 0,0 0 0,0 0 0,0 0 0,0 7 0,0-5 0,0 4 0,0-5 0,0 0 0,0-1 0,0 1 0,0 0 0,0 0 0,0-1 0,0 1 0,0-1 0,0 0 0,4-4 0,2-1 0,4-5 0,1 0 0,5 0 0,-4 0 0,11 0 0,-11 0 0,4 0 0,-5 0 0,0 0 0,0 0 0,-1 0 0,1 0 0,-1 0 0,0 0 0,-1 0 0,-3 0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24575,'0'10'0,"0"0"0,0 0 0,0 1 0,0 12 0,0 1 0,0 8 0,0-3 0,0-6 0,0 1 0,0-6 0,0 4 0,0-10 0,0 11 0,0-11 0,0 4 0,0-5 0,0-1 0,0 1 0,0-1 0,0 0 0,0 0 0,0 0 0,0-1 0,0-7 0,0 1 0,0-8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6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24575,'-55'0'0,"10"0"0,19 0 0,10 0 0,1 0 0,5 0 0,4 5 0,2 0 0,4 6 0,0-1 0,0 1 0,0 0 0,0 0 0,0 5 0,0-4 0,0 11 0,0-11 0,0 10 0,0-4 0,0 0 0,0 4 0,0-10 0,0 5 0,0-6 0,0-1 0,0 1 0,0 0 0,4-5 0,2-1 0,4-5 0,0 0 0,0-5 0,1 4 0,0-4 0,-1 5 0,1 0 0,0 0 0,0 0 0,-1 0 0,1 0 0,-1 0 0,1 0 0,0 0 0,-1 0 0,0 0 0,0 0 0,0 4 0,0 2 0,-4 4 0,-1 1 0,-5-1 0,4 1 0,-2 0 0,2 0 0,-4-1 0,0 1 0,0 0 0,0 5 0,0-3 0,0 9 0,0-10 0,0 10 0,0-10 0,-10 6 0,2-8 0,-9 2 0,1-1 0,3 0 0,-9 0 0,4 1 0,-6-6 0,6 0 0,-5-6 0,5 5 0,0-4 0,-4 5 0,4-6 0,-1 0 0,3 0 0,-1 0 0,5 0 0,0 0 0,7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7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24575,'-4'5'0,"-7"0"0,0-5 0,-5 0 0,5 0 0,0 0 0,1 0 0,-1 0 0,0 0 0,1 0 0,4 4 0,2 2 0,4 4 0,0 1 0,0 0 0,0-1 0,0 7 0,4-5 0,-2 10 0,8-4 0,-9 0 0,4 5 0,-5-11 0,5 4 0,-4-5 0,4 0 0,-5-1 0,4-4 0,2-1 0,4-5 0,0 0 0,0 0 0,1 0 0,0 0 0,0 0 0,-1-5 0,1 4 0,-1-4 0,1 5 0,0 0 0,-1 0 0,1 0 0,0 0 0,-1 0 0,1 0 0,0 5 0,0 1 0,-1 5 0,2 5 0,-2-4 0,-3 11 0,-2-11 0,-5 4 0,5 1 0,-4-5 0,5 5 0,-6-7 0,0 1 0,0 0 0,0 0 0,0-1 0,0 1 0,0-1 0,0 0 0,-11-4 0,3-2 0,-8-4 0,-1 5 0,5-3 0,-5 3 0,6-5 0,0 0 0,0 0 0,5 0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8:0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50 24575,'-5'0'0,"-1"1"0,0 10 0,-10 5 0,9-3 0,-5 9 0,2-10 0,4 10 0,-6-4 0,6 0 0,-5-1 0,5-1 0,0-3 0,0 3 0,-4-10 0,7 4 0,-8-5 0,11 6 0,0 0 0,0 5 0,0-3 0,0 3 0,0-5 0,0-1 0,0 1 0,0 0 0,0 0 0,0-1 0,0 1 0,0 0 0,0 0 0,0-1 0,0 1 0,0 0 0,0-1 0,5 1 0,1 0 0,5 0 0,0-1 0,-1 1 0,1 0 0,0 0 0,5 0 0,-4-5 0,5-1 0,-6-5 0,-1 0 0,1 0 0,0 0 0,0 0 0,-1 0 0,1 0 0,0 0 0,0 0 0,-1 0 0,1 0 0,-1 0 0,0 0 0,-4-4 0,3 2 0,-8-7 0,9 3 0,-9-5 0,9 1 0,-9-1 0,8 0 0,-8 1 0,4-1 0,-1 5 0,-2-3 0,2 3 0,-4-4 0,0-1 0,0 1 0,0 0 0,0 0 0,0-1 0,0 0 0,0 1 0,0-1 0,0 0 0,0 1 0,0-1 0,0 0 0,0-6 0,0-1 0,0-6 0,0 0 0,0 0 0,0 1 0,0-1 0,-4 6 0,-3-5 0,-5 5 0,1 0 0,-1-5 0,1 11 0,0-5 0,0 6 0,0 1 0,0 3 0,0-2 0,0 8 0,1-4 0,-7 5 0,5 0 0,-5 0 0,6 0 0,-5 0 0,3 0 0,-3 0 0,5 0 0,0 0 0,0 0 0,0 0 0,0 0 0,0 0 0,0 0 0,0 0 0,1 0 0,-1 0 0,0 0 0,0 0 0,5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1:4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71 24575,'0'13'0,"0"-2"0,0-2 0,0-1 0,0 5 0,0-4 0,0 4 0,0-5 0,0 0 0,0 0 0,0 0 0,0 0 0,4-1 0,0-2 0,4 2 0,1-6 0,-1 2 0,-4 1 0,4-3 0,-4 3 0,0-8 0,0 0 0,-4-4 0,0-1 0,0 1 0,0-5 0,0 3 0,0-2 0,0 3 0,0 1 0,0-1 0,0 1 0,0-1 0,0 1 0,0 0 0,0-1 0,0-2 0,0 1 0,0-2 0,-4 4 0,3 0 0,-6 3 0,6-2 0,-7 6 0,7-7 0,-6 7 0,6-6 0,-6 6 0,3-3 0,-4 4 0,0 0 0,0 0 0,0 0 0,1 4 0,2 0 0,2 4 0,-1 0 0,3 1 0,-3-1 0,1 0 0,2 0 0,-3 0 0,4 0 0,-4 1 0,3-1 0,-2 0 0,3 0 0,-4-4 0,3 3 0,-3-3 0,4 4 0,0 0 0,3-4 0,-2-1 0,3-3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1:49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0 24575,'-16'0'0,"4"0"0,-5 0 0,8 0 0,-4 0 0,4 9 0,1-4 0,3 8 0,1-6 0,4 1 0,0 0 0,0 0 0,0 0 0,0 0 0,0 0 0,0 0 0,0 0 0,0 0 0,4-3 0,0 2 0,4-6 0,1 2 0,-1-3 0,0 4 0,5-3 0,-4 3 0,9-4 0,-5 0 0,1 0 0,4 0 0,-9 0 0,8 0 0,-7 0 0,2 0 0,-3 0 0,-1 0 0,0 0 0,0 0 0,0-4 0,1 0 0,-5-5 0,4-4 0,-7 4 0,3-4 0,0 5 0,-4-1 0,4 1 0,-4 0 0,0 0 0,0 0 0,0 0 0,-3 4 0,-2 0 0,-3 4 0,0 0 0,-1 0 0,1 0 0,0 0 0,-1 0 0,1 0 0,-1 0 0,1 0 0,0 0 0,-1 0 0,5 4 0,-4 0 0,3 5 0,-3-1 0,3 0 0,-2 1 0,6-1 0,-3 0 0,1 0 0,2 0 0,-6-3 0,6-1 0,-3-4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1:54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77 24575,'0'13'0,"0"-2"0,0-2 0,0-1 0,0 5 0,0-4 0,0 4 0,0-5 0,0 0 0,0 1 0,0-1 0,0 0 0,0 0 0,0 0 0,0 0 0,3-3 0,2-2 0,2-3 0,1 0 0,0 0 0,-1-3 0,-2-2 0,-2-3 0,-3-4 0,4 3 0,-3-8 0,2 3 0,-3 0 0,0-3 0,0 3 0,0 0 0,0 1 0,0 0 0,0 4 0,0-4 0,0 4 0,0 1 0,0 0 0,0-1 0,-3 4 0,2-2 0,-7 6 0,4-3 0,-5 4 0,1 0 0,0 0 0,0 0 0,0 0 0,-1 0 0,1 0 0,0 0 0,0 0 0,-1 0 0,1 0 0,0 4 0,3 1 0,-2 3 0,2-3 0,-3 2 0,3-3 0,-2 5 0,2-1 0,-4 0 0,1 0 0,0 1 0,3-2 0,-2 2 0,6-1 0,-6-4 0,6 3 0,-3-2 0,4 3 0,-4 0 0,4-1 0,-1 1 0,6-4 0,3 3 0,0-6 0,0 6 0,1-6 0,-1 7 0,0-7 0,5 6 0,-4-6 0,4 7 0,-5-7 0,1 6 0,-1-6 0,0 3 0,1-4 0,-1 0 0,-4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03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72 24575,'-4'-8'0,"1"7"0,3 7 0,0 8 0,0 0 0,0 3 0,0-7 0,0 2 0,0-4 0,0 0 0,0 0 0,0 0 0,0-1 0,0 1 0,4-4 0,0 4 0,4-8 0,1 8 0,-1-7 0,0 2 0,0-3 0,0 0 0,0 0 0,-4-3 0,3-2 0,-6-3 0,3 0 0,-4-1 0,0 1 0,0-5 0,0 4 0,0-9 0,0 9 0,0-9 0,0 9 0,0-4 0,0 0 0,0 4 0,0-4 0,0 4 0,0 1 0,0 0 0,-4 3 0,3-2 0,-6 6 0,3-2 0,-4 3 0,0 0 0,0 0 0,0 0 0,0 0 0,0 0 0,4 3 0,1 2 0,3 3 0,0 0 0,-4 0 0,3 1 0,-3-1 0,4 0 0,0 0 0,0 0 0,0-4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07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0 24575,'-4'17'0,"-2"5"0,-7-3 0,2 0 0,-2-1 0,4 1 0,0-4 0,3 13 0,-1-18 0,6 13 0,-3-9 0,4 0 0,0-2 0,0-3 0,0-1 0,0 0 0,0 1 0,0-1 0,0 0 0,3-4 0,2 0 0,3-4 0,0 0 0,0 0 0,0 0 0,1 0 0,-1 0 0,1-8 0,-5 2 0,4-7 0,-3 5 0,-1-1 0,0 1 0,0-1 0,-3 1 0,2 0 0,-3 0 0,0 0 0,0-1 0,0 1 0,0 0 0,0-1 0,0-4 0,0 4 0,0-9 0,0 9 0,0-4 0,0 5 0,0-1 0,0 1 0,-3 1 0,-2 2 0,-3-2 0,0 6 0,0-3 0,0 4 0,0 0 0,0 0 0,0 0 0,-1 4 0,5 1 0,-4-1 0,7-3 0,-2-2 0,3-3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49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24575,'-15'0'0,"1"0"0,4 0 0,0 0 0,0 0 0,0 0 0,0 0 0,-1 0 0,1 0 0,0 0 0,0 0 0,0 0 0,0 0 0,0 0 0,0 0 0,0 0 0,0 0 0,4 4 0,2 1 0,4 5 0,0 0 0,0 1 0,0-1 0,0 1 0,0 5 0,0 2 0,0 6 0,0 0 0,5 0 0,-4-6 0,5 4 0,-2-10 0,-2 5 0,2-7 0,-4 1 0,0-9 0,0-8 0,5-6 0,-4-3 0,9 4 0,-4 0 0,5 0 0,-1 0 0,1 0 0,-5 1 0,4 4 0,-4-4 0,4 9 0,1-4 0,-1 5 0,1 0 0,-1 0 0,0 0 0,0 0 0,1 0 0,-1 0 0,1 0 0,-1 0 0,1 0 0,-5 4 0,3-3 0,-8 9 0,4-5 0,-5 6 0,0-1 0,0 0 0,0 1 0,0 0 0,0-1 0,0 1 0,0-1 0,0 1 0,0 0 0,0-1 0,0 1 0,0-1 0,0 1 0,0 0 0,0 0 0,0-1 0,-5 1 0,-1 0 0,-5 0 0,5-1 0,-4 1 0,9 0 0,-9-5 0,5-2 0,-1 1 0,-4-4 0,4 4 0,-4-5 0,-1 0 0,6 5 0,-5-4 0,4 4 0,-4-5 0,-1 0 0,1 0 0,0 0 0,0 0 0,4 0 0,2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18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73 24575,'-4'18'0,"-4"-5"0,7 5 0,-11-5 0,10 1 0,-6-1 0,8-5 0,0 5 0,-4-4 0,3 4 0,-2-5 0,3 0 0,0 0 0,3-4 0,2 0 0,2-4 0,2 0 0,-2 0 0,-2-4 0,-2-1 0,1-3 0,-3 0 0,3-5 0,-4 3 0,0-3 0,0 0 0,0-1 0,0 0 0,0-3 0,0 8 0,0-9 0,0 9 0,0-9 0,0 9 0,0-4 0,0 1 0,0 3 0,-4-3 0,-1 7 0,-3 2 0,0 3 0,0 0 0,0 0 0,0 0 0,0 0 0,-1 0 0,1 0 0,0 0 0,0 3 0,3 2 0,-2-1 0,6 3 0,-6-2 0,6 3 0,-6 0 0,6 0 0,-3 0 0,1 0 0,2 0 0,-3 0 0,4-4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22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24575,'0'17'0,"0"-5"0,0 1 0,0-6 0,0 2 0,0-1 0,0 0 0,0 0 0,0 1 0,0-1 0,0 0 0,0 0 0,0 0 0,0 0 0,3-3 0,2 2 0,3-6 0,0 3 0,0-4 0,0 0 0,0 0 0,0 0 0,0 0 0,1 0 0,-1 0 0,0-3 0,1-7 0,-1 1 0,-3-8 0,2 3 0,-6 0 0,4-3 0,-5 7 0,0-3 0,0 5 0,0-1 0,0 1 0,-4 4 0,0 0 0,-4 4 0,-1 0 0,1 0 0,0 0 0,-1 0 0,1 0 0,0 0 0,3 4 0,-2 0 0,2 5 0,-3-1 0,3 0 0,-2 0 0,6 0 0,-6 1 0,6-1 0,-3 0 0,0 0 0,3 1 0,-2-1 0,3 0 0,0 1 0,0-1 0,0 0 0,0 0 0,0 0 0,0-4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26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55 24575,'0'12'0,"0"-1"0,0-3 0,0 1 0,0 3 0,0-2 0,0 2 0,0-4 0,0 1 0,0-1 0,3 0 0,2-3 0,3-2 0,5-3 0,-4 0 0,4 0 0,-5 0 0,0 0 0,1 0 0,-1 0 0,0 0 0,0 0 0,1 0 0,-1 0 0,-4-4 0,-1 0 0,-3-5 0,0-4 0,0-1 0,4-4 0,-3-1 0,4 1 0,-5-1 0,0 5 0,0 1 0,0 5 0,0 0 0,-4 3 0,0 2 0,-9 3 0,-1 0 0,0 0 0,-3 0 0,3 0 0,0 3 0,-4 2 0,9 4 0,-4 4 0,0-3 0,7 7 0,-6-7 0,7 3 0,0-5 0,1 0 0,4 0 0,0-3 0,0-1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32:36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7836 24575,'13'26'0,"15"15"0,8 1 0,8 13 0,11 1 0,-3-4 0,8 12 0,-5-18 0,-6 2 0,4-13 0,-11 0 0,9 0 0,-18-8 0,13 7 0,-14-12 0,1 4 0,-5-6 0,-8-1 0,4-4 0,-11-3 0,5 2 0,-9-5 0,8 8 0,-3-7 0,0 7 0,4-2 0,-4 3 0,4 0 0,1 1 0,-1-1 0,0 0 0,-4-4 0,-1-1 0,-5-5 0,1 0 0,-1 1 0,0-1 0,0 0 0,1 1 0,-1-5 0,0 4 0,1-7 0,-1 2 0,0-3 0,0 4 0,1-3 0,-1 2 0,0 1 0,1-3 0,3 10 0,-3-9 0,3 9 0,-4-10 0,0 6 0,1-6 0,-1 7 0,0-4 0,0 1 0,0 2 0,0-6 0,-3 6 0,2-6 0,-3 3 0,4-4 0,0 3 0,-1-2 0,1 3 0,0-1 0,1-2 0,-1 7 0,0-7 0,1 6 0,-1-6 0,0 6 0,0-6 0,1 6 0,-1-6 0,-3 7 0,2-7 0,-2 2 0,3-3 0,0 0 0,0 0 0,0 0 0,0 0 0,0 0 0,5 0 0,2-13 0,10-5 0,-4-13 0,12-8 0,-4-1 0,6-7 0,1-1 0,-1 0 0,1 1 0,6-8 0,-5 1 0,0-8 0,-3 3 0,-3-1 0,4 6 0,-4-4 0,3 9 0,-10-2 0,9 10 0,-10-1 0,9 7 0,-9-7 0,3 9 0,0-5 0,-3 1 0,2 10 0,-5-8 0,0 9 0,-1 1 0,0 2 0,-5 4 0,4 1 0,-8-1 0,11-7 0,-5 9 0,2-8 0,-1 10 0,-6-3 0,6-1 0,-3 1 0,11-7 0,-5 5 0,10-6 0,-4 1 0,-1 4 0,5-5 0,-10 8 0,4 3 0,-6-3 0,0 4 0,-4 0 0,3-4 0,-7 4 0,3-4 0,1 4 0,-4-4 0,3 8 0,-4-7 0,-1 7 0,1-3 0,-1 5 0,4-4 0,-2-2 0,2 1 0,-7 0 0,2 4 0,-6 1 0,3-10 0,-4-2 0,5-16 0,5-2 0,8-13 0,10-1 0,-3-1 0,9-5 0,-11 13 0,11-8 0,-11 9 0,5-2 0,-1 7 0,-4-3 0,-1 9 0,-3-4 0,-3 7 0,4 0 0,-1 5 0,-3-4 0,1 9 0,-1-9 0,-2 9 0,4-3 0,-8 9 0,3-4 0,-4 4 0,0 0 0,-1 1 0,1 5 0,-1 0 0,0-1 0,1-4 0,-1 4 0,1-4 0,4 0 0,-4 3 0,4-7 0,-4 8 0,4-9 0,-3 4 0,7-4 0,-7-1 0,3 1 0,1-6 0,-3-1 0,18-25 0,-15 9 0,15-16 0,-11 6 0,5-2 0,-4-6 0,3 0 0,-4-1 0,5 8 0,1-6 0,-2 12 0,1-5 0,-2 14 0,0-6 0,0 5 0,6-1 0,-4-4 0,10 3 0,-10-5 0,11-2 0,-11 9 0,11-8 0,-12 8 0,6-1 0,-8 2 0,1 7 0,7-9 0,-11 7 0,10-1 0,-12 4 0,0 4 0,3 0 0,-2-4 0,-2 9 0,5-9 0,-5 10 0,6-10 0,-5 9 0,3-4 0,-8 6 0,7-1 0,-6 1 0,1 4 0,-3-4 0,0 9 0,4-8 0,-4 7 0,5-13 0,8-5 0,-5-5 0,12-11 0,-1 4 0,-5-4 0,5-2 0,-6 2 0,0 1 0,-1-1 0,2-7 0,-1 5 0,7-11 0,-6 11 0,11-11 0,-10 4 0,5-6 0,0 5 0,-5 2 0,4 7 0,-6 1 0,0 0 0,1-7 0,-1-1 0,2-8 0,5 1 0,11-19 0,-13 21 0,17-27 0,-8 2 0,-2 8 0,5-5 0,-17 34 0,-5 9 0,-3 5 0,-4 1 0,0 5 0,0-10 0,4 8 0,5-29 0,2 20 0,2-21 0,-1 12 0,0 0 0,1-13 0,-1 12 0,0 2 0,0 1 0,-6 11 0,4-4 0,-9 6 0,8-7 0,-7 6 0,8-6 0,-9 7 0,8 0 0,-8 0 0,12-14 0,-10 10 0,6-10 0,-5 14 0,-3 0 0,8 0 0,-2-7 0,3 5 0,2-10 0,-2 10 0,2-10 0,-7 15 0,4-3 0,-9 12 0,3 0 0,-4-1 0,1 1 0,-5 4 0,3-4 0,-7 4 0,3-4 0,0-1 0,1 1 0,5-6 0,-1-1 0,1 0 0,0-4 0,-1 10 0,5-19 0,-4 17 0,8-11 0,-8 13 0,4-5 0,-5 9 0,0-7 0,0 8 0,-4-5 0,3 5 0,-7-3 0,7 3 0,-7 0 0,7-4 0,-7 9 0,7-8 0,-7 7 0,3-3 0,-4 0 0,0 4 0,4-9 0,-3 9 0,3-8 0,0 7 0,-3-3 0,7-5 0,-7 8 0,3-18 0,-4 2 0,0-6 0,5 1 0,0 2 0,0 9 0,4-4 0,-8 10 0,7 1 0,-8 0 0,8 4 0,-3-8 0,0 7 0,3-7 0,-3 3 0,4-5 0,-4 5 0,3-3 0,-7 7 0,7-3 0,-7 5 0,6 4 0,-6-3 0,6 6 0,-6-6 0,6 6 0,-6-6 0,2 9 0,-3 9 0,0 9 0,5 16 0,1 2 0,6 12 0,-1-4 0,1 19 0,-1-11 0,-4 21 0,4-14 0,-5 13 0,6-12 0,-5 12 0,4-13 0,-4 14 0,5-14 0,0 13 0,0-5 0,2 25 0,-2-28 0,1 25 0,-1-29 0,7 15 0,-5-1 0,4 1 0,-6-9 0,-5-1 0,-1-8 0,-6 0 0,0-6 0,0-19 0,0 21 0,0-10 0,0 50 0,0-14-212,-1-30 0,2 0 212,4 28 0,2 6 0,0-34 0,0 2-616,0 7 1,1 2 615,0 8 0,-1 2 0,1-2 0,0 0 0,2-5 0,1-4-476,4 30 476,-2-35 0,1-2 0,6 20 0,1 20 0,3-18 0,-10-7 0,4-2 0,-6-8 387,-1-6-387,0-3 1225,1 1-1225,-1-5 519,0 4-519,0-6 0,0 0 0,-1-6 0,1 4 0,-1-15 0,0 7 0,0-9 0,0 0 0,-5 4 0,4-4 0,-4 5 0,5 0 0,0 0 0,0 1 0,0-1 0,0-5 0,0 3 0,-1-8 0,1 4 0,-1-6 0,1 6 0,-5-5 0,4 10 0,-4-9 0,5 3 0,-5-4 0,3-1 0,-7-4 0,7 3 0,-7-3 0,7 0 0,-4 7 0,1-7 0,3 8 0,-7-3 0,6-5 0,-6 3 0,7-8 0,-7 9 0,6-9 0,-6 8 0,3-3 0,-1 0 0,-2 3 0,7-7 0,-7 2 0,2 1 0,1-4 0,-3 9 0,6-9 0,-6 8 0,7 2 0,-3 1 0,5 9 0,0-4 0,0 5 0,0-5 0,4 4 0,-3-10 0,7 13 0,-8-12 0,3 12 0,1-12 0,-3 8 0,2-3 0,-3 6 0,5-1 0,-4 0 0,3-5 0,-4-2 0,-1-4 0,1 4 0,-1-3 0,1 9 0,-1-4 0,1-1 0,0 5 0,0-4 0,4 5 0,-3-5 0,3 4 0,-4-9 0,-1 3 0,1 1 0,-1-4 0,5 3 0,-4-5 0,3 6 0,-3-4 0,4 17 0,-4-10 0,5 11 0,-5-8 0,0 0 0,-1-5 0,1 4 0,0-4 0,0 5 0,0-5 0,0 4 0,-1-10 0,0 0 0,-4-1 0,-1-9 0,-1 4 0,-2-5 0,3 0 0,-4 0 0,4 1 0,-3-1 0,2 0 0,1 0 0,-3 1 0,6-1 0,-6 5 0,3-4 0,-4 4 0,0-5 0,0 0 0,0 16 0,0 4 0,5 22 0,1-4 0,10 4 0,-3-6 0,7 0 0,-1 14 0,10 4 0,-3 7 0,11 6 0,-5-6 0,5 0 0,-5 5 0,2-13 0,-8 6 0,2-15 0,-5-1 0,5-5 0,-5-2 0,5 1 0,-6-1 0,-1-6 0,1 4 0,5-2 0,-5-2 0,12 7 0,-11-7 0,5 8 0,-6-2 0,6 1 0,-5-1 0,5 2 0,-5 4 0,5-3 0,-3 11 0,3-10 0,-10 2 0,2-6 0,-3 0 0,0-7 0,3 0 0,-9-7 0,3 0 0,-4 0 0,5 0 0,-4 0 0,8 0 0,-8 0 0,8 1 0,1 7 0,-4-11 0,2 5 0,-9-14 0,0 0 0,1 1 0,4 4 0,-4-3 0,4 3 0,-4 1 0,-1-4 0,1 8 0,-1-8 0,1 4 0,-1-1 0,1-3 0,-1 4 0,1-1 0,-1-3 0,1 9 0,0-5 0,-1 1 0,1 4 0,0-4 0,4 5 0,-3 0 0,3-5 0,-4-1 0,3-2 0,-3-3 0,2-2 0,-7-4 0,3 0 0,-3-4 0,4 9 0,0-5 0,0 6 0,0-1 0,0 0 0,0-4 0,0-1 0,-5 0 0,4-4 0,-4 4 0,1 0 0,2-4 0,-6 4 0,6-5 0,-6 5 0,7-4 0,-7 4 0,2-5 0,1 1 0,-3-1 0,6 0 0,-6 0 0,7 0 0,-8 0 0,8 5 0,-3 1 0,4 0 0,-4 3 0,3-3 0,-7 0 0,7-1 0,-7-5 0,2 0 0,1-3 0,-3 2 0,5-6 0,-1 2 0,2-3 0,6-8 0,1-2 0,4-9 0,7-6 0,-4 0 0,10-8 0,-4 2 0,6-2 0,0-1 0,0 1 0,1-6 0,-1 4 0,-4-3 0,2 5 0,-9 3 0,3 3 0,-5-1 0,-1 2 0,1-4 0,-4 0 0,3 0 0,-4-1 0,1 1 0,4-6 0,-9 4 0,9-4 0,-5 6 0,5-1 0,-4 1 0,4-6 0,-4 4 0,4 1 0,0 2 0,-1 4 0,-4 0 0,3 1 0,-7 6 0,7-6 0,-4 4 0,1-3 0,2 4 0,-6 1 0,6-1 0,-3 1 0,9-9 0,-8 6 0,2-5 0,-4 11 0,-2-2 0,2 3 0,0-1 0,-3-2 0,3 7 0,-4-8 0,0 9 0,4-8 0,-4 3 0,5-5 0,-6 5 0,6-3 0,-5 3 0,4 0 0,-4-3 0,0 7 0,-1-3 0,1 0 0,-1 4 0,2-9 0,-2 4 0,1-4 0,9-9 0,-7 7 0,10-7 0,-10 9 0,2-1 0,-4 5 0,0-3 0,-1 7 0,1-7 0,4 7 0,-3-3 0,3 0 0,-5 3 0,1-3 0,0 1 0,-1 2 0,1-3 0,-1 5 0,0-1 0,1 5 0,-1-4 0,0 4 0,-4-5 0,4 5 0,-8-3 0,8 2 0,-4 0 0,5-2 0,-1 2 0,0-3 0,0-1 0,1 1 0,-1-1 0,0 5 0,1-4 0,-1 4 0,0-1 0,0-3 0,1 4 0,-1-1 0,0-2 0,1 2 0,-1 0 0,0-2 0,0 2 0,-3-3 0,2 4 0,-6 0 0,3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2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24575,'10'0'0,"0"0"0,0 0 0,1 0 0,-1 0 0,0 4 0,-5 2 0,4 4 0,-3 1 0,0 0 0,3-1 0,-8 0 0,3 1 0,1 0 0,-4-1 0,4 1 0,-5 0 0,5-5 0,-4 3 0,4-3 0,-5 5 0,4-1 0,-3 1 0,4-1 0,-5 1 0,0-1 0,0 1 0,0 0 0,0-1 0,0 1 0,0 0 0,0 0 0,0-1 0,0 1 0,0 0 0,0 0 0,0-1 0,0 1 0,0-1 0,0 1 0,-5-6 0,-1 0 0,-4-5 0,-1 0 0,1 0 0,-1 0 0,0 0 0,1 0 0,-1 0 0,0 0 0,0 0 0,1 0 0,-1-5 0,5-1 0,2-4 0,-1-1 0,3 0 0,-2 0 0,4 1 0,0 0 0,0 0 0,0 0 0,4 4 0,2 2 0,5 4 0,0 0 0,0 0 0,-1 0 0,1 0 0,0 0 0,0 0 0,-1 0 0,1 0 0,-1 0 0,0 0 0,0 0 0,1 0 0,-1 4 0,0-3 0,-4 8 0,3-8 0,-3 4 0,0-1 0,3-3 0,-8 4 0,4-5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2:25:54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24575,'0'10'0,"0"0"0,0 0 0,0 0 0,0 1 0,0-1 0,0 7 0,0-5 0,0 10 0,0-10 0,0 10 0,0-9 0,0 3 0,0-5 0,0 0 0,0-1 0,0 1 0,0 0 0,0 0 0,0-1 0,0 1 0,0-1 0,0 0 0,0 0 0,0 0 0,0 0 0,0 1 0,0-1 0,0 0 0,5-4 0,1-2 0,4-4 0,1 0 0,5 0 0,-4 5 0,5-4 0,-6 4 0,5-5 0,-4 0 0,5 0 0,-6 0 0,-1 0 0,1 0 0,0 0 0,-1 0 0,1 0 0,-1 0 0,1 0 0,-1 0 0,0 0 0,0 0 0,-4-5 0,3-1 0,-8-4 0,8-1 0,-8 0 0,4 1 0,0-1 0,-4 0 0,4 0 0,-5 0 0,0 0 0,0 0 0,0 0 0,0 1 0,0-1 0,0 0 0,0 0 0,0 0 0,0 1 0,0-1 0,0 0 0,0 0 0,-5 0 0,4-6 0,-9 10 0,4-9 0,0 10 0,-4-5 0,4 5 0,-5-3 0,1 3 0,-1-5 0,1 1 0,-1 4 0,1-3 0,-1 8 0,1-4 0,0 5 0,0 0 0,-1 0 0,1 0 0,0 0 0,0 0 0,-1 0 0,1 0 0,-1 0 0,1 0 0,0 0 0,-1 0 0,1 0 0,-1 0 0,1 0 0,-1 0 0,1 0 0,5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24.png"/><Relationship Id="rId42" Type="http://schemas.openxmlformats.org/officeDocument/2006/relationships/customXml" Target="../ink/ink22.xml"/><Relationship Id="rId47" Type="http://schemas.openxmlformats.org/officeDocument/2006/relationships/image" Target="../media/image37.png"/><Relationship Id="rId63" Type="http://schemas.openxmlformats.org/officeDocument/2006/relationships/image" Target="../media/image45.png"/><Relationship Id="rId68" Type="http://schemas.openxmlformats.org/officeDocument/2006/relationships/customXml" Target="../ink/ink35.xml"/><Relationship Id="rId16" Type="http://schemas.openxmlformats.org/officeDocument/2006/relationships/customXml" Target="../ink/ink9.xml"/><Relationship Id="rId11" Type="http://schemas.openxmlformats.org/officeDocument/2006/relationships/image" Target="../media/image19.png"/><Relationship Id="rId32" Type="http://schemas.openxmlformats.org/officeDocument/2006/relationships/customXml" Target="../ink/ink17.xml"/><Relationship Id="rId37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53.png"/><Relationship Id="rId5" Type="http://schemas.openxmlformats.org/officeDocument/2006/relationships/image" Target="../media/image16.png"/><Relationship Id="rId61" Type="http://schemas.openxmlformats.org/officeDocument/2006/relationships/image" Target="../media/image44.png"/><Relationship Id="rId82" Type="http://schemas.openxmlformats.org/officeDocument/2006/relationships/customXml" Target="../ink/ink42.xml"/><Relationship Id="rId19" Type="http://schemas.openxmlformats.org/officeDocument/2006/relationships/image" Target="../media/image23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7.png"/><Relationship Id="rId30" Type="http://schemas.openxmlformats.org/officeDocument/2006/relationships/customXml" Target="../ink/ink16.xml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48.png"/><Relationship Id="rId77" Type="http://schemas.openxmlformats.org/officeDocument/2006/relationships/image" Target="../media/image52.png"/><Relationship Id="rId8" Type="http://schemas.openxmlformats.org/officeDocument/2006/relationships/customXml" Target="../ink/ink5.xml"/><Relationship Id="rId51" Type="http://schemas.openxmlformats.org/officeDocument/2006/relationships/image" Target="../media/image39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3" Type="http://schemas.openxmlformats.org/officeDocument/2006/relationships/image" Target="../media/image12.tiff"/><Relationship Id="rId12" Type="http://schemas.openxmlformats.org/officeDocument/2006/relationships/customXml" Target="../ink/ink7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20" Type="http://schemas.openxmlformats.org/officeDocument/2006/relationships/customXml" Target="../ink/ink11.xml"/><Relationship Id="rId41" Type="http://schemas.openxmlformats.org/officeDocument/2006/relationships/image" Target="../media/image34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51.png"/><Relationship Id="rId83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8.png"/><Relationship Id="rId57" Type="http://schemas.openxmlformats.org/officeDocument/2006/relationships/image" Target="../media/image42.png"/><Relationship Id="rId10" Type="http://schemas.openxmlformats.org/officeDocument/2006/relationships/customXml" Target="../ink/ink6.xml"/><Relationship Id="rId31" Type="http://schemas.openxmlformats.org/officeDocument/2006/relationships/image" Target="../media/image29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78" Type="http://schemas.openxmlformats.org/officeDocument/2006/relationships/customXml" Target="../ink/ink40.xml"/><Relationship Id="rId81" Type="http://schemas.openxmlformats.org/officeDocument/2006/relationships/image" Target="../media/image54.png"/><Relationship Id="rId4" Type="http://schemas.openxmlformats.org/officeDocument/2006/relationships/customXml" Target="../ink/ink3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10.xml"/><Relationship Id="rId39" Type="http://schemas.openxmlformats.org/officeDocument/2006/relationships/image" Target="../media/image33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41.png"/><Relationship Id="rId76" Type="http://schemas.openxmlformats.org/officeDocument/2006/relationships/customXml" Target="../ink/ink39.xml"/><Relationship Id="rId7" Type="http://schemas.openxmlformats.org/officeDocument/2006/relationships/image" Target="../media/image17.png"/><Relationship Id="rId71" Type="http://schemas.openxmlformats.org/officeDocument/2006/relationships/image" Target="../media/image49.png"/><Relationship Id="rId2" Type="http://schemas.openxmlformats.org/officeDocument/2006/relationships/image" Target="../media/image11.tiff"/><Relationship Id="rId29" Type="http://schemas.openxmlformats.org/officeDocument/2006/relationships/image" Target="../media/image28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36.png"/><Relationship Id="rId66" Type="http://schemas.openxmlformats.org/officeDocument/2006/relationships/customXml" Target="../ink/ink3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.xml"/><Relationship Id="rId21" Type="http://schemas.openxmlformats.org/officeDocument/2006/relationships/image" Target="../media/image63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74.png"/><Relationship Id="rId50" Type="http://schemas.openxmlformats.org/officeDocument/2006/relationships/customXml" Target="../ink/ink66.xml"/><Relationship Id="rId55" Type="http://schemas.openxmlformats.org/officeDocument/2006/relationships/image" Target="../media/image78.png"/><Relationship Id="rId63" Type="http://schemas.openxmlformats.org/officeDocument/2006/relationships/image" Target="../media/image82.png"/><Relationship Id="rId7" Type="http://schemas.openxmlformats.org/officeDocument/2006/relationships/image" Target="../media/image17.png"/><Relationship Id="rId2" Type="http://schemas.openxmlformats.org/officeDocument/2006/relationships/image" Target="../media/image11.tiff"/><Relationship Id="rId16" Type="http://schemas.openxmlformats.org/officeDocument/2006/relationships/customXml" Target="../ink/ink49.xml"/><Relationship Id="rId29" Type="http://schemas.openxmlformats.org/officeDocument/2006/relationships/image" Target="../media/image67.png"/><Relationship Id="rId11" Type="http://schemas.openxmlformats.org/officeDocument/2006/relationships/image" Target="../media/image58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70.png"/><Relationship Id="rId40" Type="http://schemas.openxmlformats.org/officeDocument/2006/relationships/customXml" Target="../ink/ink61.xml"/><Relationship Id="rId45" Type="http://schemas.openxmlformats.org/officeDocument/2006/relationships/image" Target="../media/image73.png"/><Relationship Id="rId53" Type="http://schemas.openxmlformats.org/officeDocument/2006/relationships/image" Target="../media/image77.png"/><Relationship Id="rId58" Type="http://schemas.openxmlformats.org/officeDocument/2006/relationships/customXml" Target="../ink/ink70.xml"/><Relationship Id="rId5" Type="http://schemas.openxmlformats.org/officeDocument/2006/relationships/image" Target="../media/image56.png"/><Relationship Id="rId61" Type="http://schemas.openxmlformats.org/officeDocument/2006/relationships/image" Target="../media/image81.png"/><Relationship Id="rId19" Type="http://schemas.openxmlformats.org/officeDocument/2006/relationships/image" Target="../media/image62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6.png"/><Relationship Id="rId30" Type="http://schemas.openxmlformats.org/officeDocument/2006/relationships/customXml" Target="../ink/ink56.xml"/><Relationship Id="rId35" Type="http://schemas.openxmlformats.org/officeDocument/2006/relationships/image" Target="../media/image39.png"/><Relationship Id="rId43" Type="http://schemas.openxmlformats.org/officeDocument/2006/relationships/image" Target="../media/image72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73.xml"/><Relationship Id="rId8" Type="http://schemas.openxmlformats.org/officeDocument/2006/relationships/customXml" Target="../ink/ink45.xml"/><Relationship Id="rId51" Type="http://schemas.openxmlformats.org/officeDocument/2006/relationships/image" Target="../media/image76.png"/><Relationship Id="rId3" Type="http://schemas.openxmlformats.org/officeDocument/2006/relationships/image" Target="../media/image12.tiff"/><Relationship Id="rId12" Type="http://schemas.openxmlformats.org/officeDocument/2006/relationships/customXml" Target="../ink/ink47.xml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80.png"/><Relationship Id="rId20" Type="http://schemas.openxmlformats.org/officeDocument/2006/relationships/customXml" Target="../ink/ink51.xml"/><Relationship Id="rId41" Type="http://schemas.openxmlformats.org/officeDocument/2006/relationships/image" Target="../media/image42.png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75.png"/><Relationship Id="rId57" Type="http://schemas.openxmlformats.org/officeDocument/2006/relationships/image" Target="../media/image79.png"/><Relationship Id="rId10" Type="http://schemas.openxmlformats.org/officeDocument/2006/relationships/customXml" Target="../ink/ink46.xml"/><Relationship Id="rId31" Type="http://schemas.openxmlformats.org/officeDocument/2006/relationships/image" Target="../media/image68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83.png"/><Relationship Id="rId4" Type="http://schemas.openxmlformats.org/officeDocument/2006/relationships/customXml" Target="../ink/ink43.xml"/><Relationship Id="rId9" Type="http://schemas.openxmlformats.org/officeDocument/2006/relationships/image" Target="../media/image57.png"/><Relationship Id="rId13" Type="http://schemas.openxmlformats.org/officeDocument/2006/relationships/image" Target="../media/image59.png"/><Relationship Id="rId18" Type="http://schemas.openxmlformats.org/officeDocument/2006/relationships/customXml" Target="../ink/ink50.xml"/><Relationship Id="rId3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ling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7184-338D-C04C-8E27-03887E951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Workplace Math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2B83A-61B3-7849-83B4-4A49E4E41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4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835C-C465-384E-B950-CA920147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Joke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7867-215A-2544-8637-8409F7A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29" y="2015732"/>
            <a:ext cx="10290925" cy="3864207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Why can’t Trump go to the White House anymore?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Quick Reminders: check off assignments from front page of booklet when done! This will remind you of when to ask for quizzes as well!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**answer key now online **graphs may vary! You may turn your booklet in for marking at the end of the unit, since you are now able to check your answers.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*missing page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84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BFBB-C123-374B-A3EC-76ED37CC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</a:t>
            </a:r>
          </a:p>
        </p:txBody>
      </p:sp>
      <p:pic>
        <p:nvPicPr>
          <p:cNvPr id="2050" name="Picture 2" descr="What is Bar Graph? [Definition, Facts &amp; Example]">
            <a:extLst>
              <a:ext uri="{FF2B5EF4-FFF2-40B4-BE49-F238E27FC236}">
                <a16:creationId xmlns:a16="http://schemas.microsoft.com/office/drawing/2014/main" id="{A2ABE901-494D-574A-A46D-E0E6FA8C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-342900"/>
            <a:ext cx="719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0E882-64A1-094C-B581-42C9749432CB}"/>
              </a:ext>
            </a:extLst>
          </p:cNvPr>
          <p:cNvSpPr/>
          <p:nvPr/>
        </p:nvSpPr>
        <p:spPr>
          <a:xfrm>
            <a:off x="2041003" y="3904488"/>
            <a:ext cx="17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Vertical scale must start at 0!!! (unless you have negative and positive numbers)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8AA60-CAF1-EE43-B18B-5B38EDEAF966}"/>
              </a:ext>
            </a:extLst>
          </p:cNvPr>
          <p:cNvGrpSpPr/>
          <p:nvPr/>
        </p:nvGrpSpPr>
        <p:grpSpPr>
          <a:xfrm>
            <a:off x="3656479" y="4625822"/>
            <a:ext cx="2455200" cy="398880"/>
            <a:chOff x="3656479" y="4625822"/>
            <a:chExt cx="24552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BD2A6D-2033-0F45-BECD-AAB431A75632}"/>
                    </a:ext>
                  </a:extLst>
                </p14:cNvPr>
                <p14:cNvContentPartPr/>
                <p14:nvPr/>
              </p14:nvContentPartPr>
              <p14:xfrm>
                <a:off x="3656479" y="4625822"/>
                <a:ext cx="2371320" cy="38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BD2A6D-2033-0F45-BECD-AAB431A756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38479" y="4608182"/>
                  <a:ext cx="24069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EFEE6A-2338-744F-B10A-C8E02E7ED2EB}"/>
                    </a:ext>
                  </a:extLst>
                </p14:cNvPr>
                <p14:cNvContentPartPr/>
                <p14:nvPr/>
              </p14:nvContentPartPr>
              <p14:xfrm>
                <a:off x="5993959" y="4845782"/>
                <a:ext cx="117720" cy="178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EFEE6A-2338-744F-B10A-C8E02E7ED2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75959" y="4827782"/>
                  <a:ext cx="15336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97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EB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205EA-CAA2-F041-AB82-A80A5535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803223"/>
            <a:ext cx="3721829" cy="5002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3CBDD-6C6C-3140-9FE0-1CAE3B80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47" y="803223"/>
            <a:ext cx="7039135" cy="4352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4583B-838A-344C-A761-008DCDA613CF}"/>
              </a:ext>
            </a:extLst>
          </p:cNvPr>
          <p:cNvSpPr txBox="1"/>
          <p:nvPr/>
        </p:nvSpPr>
        <p:spPr>
          <a:xfrm>
            <a:off x="6995409" y="562069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Test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7705D-6448-7B44-85D2-B0A5226BCA07}"/>
              </a:ext>
            </a:extLst>
          </p:cNvPr>
          <p:cNvSpPr txBox="1"/>
          <p:nvPr/>
        </p:nvSpPr>
        <p:spPr>
          <a:xfrm>
            <a:off x="4866010" y="5109327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60      65     70     75      80.     85      90     95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B2110E-EF55-5B4F-9B79-86C5BE0B2EED}"/>
                  </a:ext>
                </a:extLst>
              </p14:cNvPr>
              <p14:cNvContentPartPr/>
              <p14:nvPr/>
            </p14:nvContentPartPr>
            <p14:xfrm>
              <a:off x="4480495" y="4540485"/>
              <a:ext cx="74880" cy="168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B2110E-EF55-5B4F-9B79-86C5BE0B2E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6175" y="4536165"/>
                <a:ext cx="8352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D567652-226C-3A43-9B0D-7544B47EF5A5}"/>
              </a:ext>
            </a:extLst>
          </p:cNvPr>
          <p:cNvGrpSpPr/>
          <p:nvPr/>
        </p:nvGrpSpPr>
        <p:grpSpPr>
          <a:xfrm>
            <a:off x="4474375" y="4137285"/>
            <a:ext cx="163800" cy="140760"/>
            <a:chOff x="4474375" y="4137285"/>
            <a:chExt cx="1638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474248-D503-E641-8BDD-6940005EDBF8}"/>
                    </a:ext>
                  </a:extLst>
                </p14:cNvPr>
                <p14:cNvContentPartPr/>
                <p14:nvPr/>
              </p14:nvContentPartPr>
              <p14:xfrm>
                <a:off x="4474375" y="4137285"/>
                <a:ext cx="360" cy="11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474248-D503-E641-8BDD-6940005EDB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055" y="4132965"/>
                  <a:ext cx="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7BA27D-8D7D-0E4D-A526-3C86E696829A}"/>
                    </a:ext>
                  </a:extLst>
                </p14:cNvPr>
                <p14:cNvContentPartPr/>
                <p14:nvPr/>
              </p14:nvContentPartPr>
              <p14:xfrm>
                <a:off x="4558975" y="4143765"/>
                <a:ext cx="79200" cy="13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7BA27D-8D7D-0E4D-A526-3C86E69682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4655" y="4139445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DE6BA9-0B4E-0D46-B3F0-50470D328D2D}"/>
              </a:ext>
            </a:extLst>
          </p:cNvPr>
          <p:cNvGrpSpPr/>
          <p:nvPr/>
        </p:nvGrpSpPr>
        <p:grpSpPr>
          <a:xfrm>
            <a:off x="4466095" y="3728325"/>
            <a:ext cx="165240" cy="157320"/>
            <a:chOff x="4466095" y="3728325"/>
            <a:chExt cx="1652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0F5B6A-BB57-F649-9748-8DC42E2F72B6}"/>
                    </a:ext>
                  </a:extLst>
                </p14:cNvPr>
                <p14:cNvContentPartPr/>
                <p14:nvPr/>
              </p14:nvContentPartPr>
              <p14:xfrm>
                <a:off x="4466095" y="3741645"/>
                <a:ext cx="360" cy="9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0F5B6A-BB57-F649-9748-8DC42E2F72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1775" y="3737325"/>
                  <a:ext cx="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D12986-33CC-9140-83E5-F201F7009692}"/>
                    </a:ext>
                  </a:extLst>
                </p14:cNvPr>
                <p14:cNvContentPartPr/>
                <p14:nvPr/>
              </p14:nvContentPartPr>
              <p14:xfrm>
                <a:off x="4543135" y="3728325"/>
                <a:ext cx="8820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D12986-33CC-9140-83E5-F201F70096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8815" y="3724005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A04D97-7E8A-7F45-9AC0-ED1332C4798A}"/>
              </a:ext>
            </a:extLst>
          </p:cNvPr>
          <p:cNvGrpSpPr/>
          <p:nvPr/>
        </p:nvGrpSpPr>
        <p:grpSpPr>
          <a:xfrm>
            <a:off x="4423975" y="3397485"/>
            <a:ext cx="244080" cy="135000"/>
            <a:chOff x="4423975" y="3397485"/>
            <a:chExt cx="2440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52577D-B97E-2A4E-AF3F-7339757F2D1D}"/>
                    </a:ext>
                  </a:extLst>
                </p14:cNvPr>
                <p14:cNvContentPartPr/>
                <p14:nvPr/>
              </p14:nvContentPartPr>
              <p14:xfrm>
                <a:off x="4423975" y="3402525"/>
                <a:ext cx="75960" cy="12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52577D-B97E-2A4E-AF3F-7339757F2D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19655" y="3398205"/>
                  <a:ext cx="8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A6DD56-F408-8545-80D9-688DB45867E3}"/>
                    </a:ext>
                  </a:extLst>
                </p14:cNvPr>
                <p14:cNvContentPartPr/>
                <p14:nvPr/>
              </p14:nvContentPartPr>
              <p14:xfrm>
                <a:off x="4554655" y="3397485"/>
                <a:ext cx="11340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A6DD56-F408-8545-80D9-688DB45867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0335" y="3393165"/>
                  <a:ext cx="1220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C0988B-9A78-9B48-A0DC-35090E1D8B00}"/>
                  </a:ext>
                </a:extLst>
              </p14:cNvPr>
              <p14:cNvContentPartPr/>
              <p14:nvPr/>
            </p14:nvContentPartPr>
            <p14:xfrm>
              <a:off x="4415335" y="2991765"/>
              <a:ext cx="72720" cy="17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C0988B-9A78-9B48-A0DC-35090E1D8B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1015" y="2987445"/>
                <a:ext cx="81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3E6EE4-1968-9B4A-8704-B4D48FD8142C}"/>
                  </a:ext>
                </a:extLst>
              </p14:cNvPr>
              <p14:cNvContentPartPr/>
              <p14:nvPr/>
            </p14:nvContentPartPr>
            <p14:xfrm>
              <a:off x="4525135" y="2983125"/>
              <a:ext cx="91800" cy="19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3E6EE4-1968-9B4A-8704-B4D48FD81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0815" y="2978805"/>
                <a:ext cx="1004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4D360D9-C1C0-974D-880A-47707B6A7168}"/>
                  </a:ext>
                </a:extLst>
              </p14:cNvPr>
              <p14:cNvContentPartPr/>
              <p14:nvPr/>
            </p14:nvContentPartPr>
            <p14:xfrm>
              <a:off x="4510015" y="5013525"/>
              <a:ext cx="82440" cy="85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4D360D9-C1C0-974D-880A-47707B6A71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5695" y="5009205"/>
                <a:ext cx="91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A25955-E952-4F45-B205-D49470ADB92B}"/>
                  </a:ext>
                </a:extLst>
              </p14:cNvPr>
              <p14:cNvContentPartPr/>
              <p14:nvPr/>
            </p14:nvContentPartPr>
            <p14:xfrm>
              <a:off x="4896655" y="3812205"/>
              <a:ext cx="387720" cy="118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A25955-E952-4F45-B205-D49470ADB9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79015" y="3794565"/>
                <a:ext cx="42336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2AB988F-5903-0842-8997-2171DA9C0D76}"/>
                  </a:ext>
                </a:extLst>
              </p14:cNvPr>
              <p14:cNvContentPartPr/>
              <p14:nvPr/>
            </p14:nvContentPartPr>
            <p14:xfrm>
              <a:off x="4957495" y="3863325"/>
              <a:ext cx="280440" cy="1045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2AB988F-5903-0842-8997-2171DA9C0D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39855" y="3845685"/>
                <a:ext cx="316080" cy="10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96E3510-345D-F548-B87E-09CF65EFF872}"/>
              </a:ext>
            </a:extLst>
          </p:cNvPr>
          <p:cNvGrpSpPr/>
          <p:nvPr/>
        </p:nvGrpSpPr>
        <p:grpSpPr>
          <a:xfrm>
            <a:off x="5448175" y="4154925"/>
            <a:ext cx="426240" cy="814680"/>
            <a:chOff x="5448175" y="4154925"/>
            <a:chExt cx="42624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F4EE31-F171-3A40-BFC0-E0AB91D28055}"/>
                    </a:ext>
                  </a:extLst>
                </p14:cNvPr>
                <p14:cNvContentPartPr/>
                <p14:nvPr/>
              </p14:nvContentPartPr>
              <p14:xfrm>
                <a:off x="5448175" y="4154925"/>
                <a:ext cx="426240" cy="81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F4EE31-F171-3A40-BFC0-E0AB91D280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0535" y="4136925"/>
                  <a:ext cx="46188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95328F-CF28-6740-BA6E-ADFB04549EEC}"/>
                    </a:ext>
                  </a:extLst>
                </p14:cNvPr>
                <p14:cNvContentPartPr/>
                <p14:nvPr/>
              </p14:nvContentPartPr>
              <p14:xfrm>
                <a:off x="5509375" y="4267605"/>
                <a:ext cx="295560" cy="67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95328F-CF28-6740-BA6E-ADFB04549E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1735" y="4249605"/>
                  <a:ext cx="331200" cy="70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46260B2-677A-0741-8301-790BE67823DF}"/>
                  </a:ext>
                </a:extLst>
              </p14:cNvPr>
              <p14:cNvContentPartPr/>
              <p14:nvPr/>
            </p14:nvContentPartPr>
            <p14:xfrm>
              <a:off x="6047575" y="3418365"/>
              <a:ext cx="412200" cy="156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46260B2-677A-0741-8301-790BE67823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29935" y="3400365"/>
                <a:ext cx="447840" cy="16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8233E5-A8D6-B04B-9AE3-9853EEFAE405}"/>
                  </a:ext>
                </a:extLst>
              </p14:cNvPr>
              <p14:cNvContentPartPr/>
              <p14:nvPr/>
            </p14:nvContentPartPr>
            <p14:xfrm>
              <a:off x="6073855" y="3527445"/>
              <a:ext cx="321480" cy="1344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8233E5-A8D6-B04B-9AE3-9853EEFAE40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5855" y="3509805"/>
                <a:ext cx="35712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671275-399B-8749-B4F4-A78217FA2F92}"/>
                  </a:ext>
                </a:extLst>
              </p14:cNvPr>
              <p14:cNvContentPartPr/>
              <p14:nvPr/>
            </p14:nvContentPartPr>
            <p14:xfrm>
              <a:off x="6607735" y="2418285"/>
              <a:ext cx="421200" cy="2554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671275-399B-8749-B4F4-A78217FA2F9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0095" y="2400645"/>
                <a:ext cx="456840" cy="25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46A8D39-C768-E946-84A9-428EB6151FC3}"/>
                  </a:ext>
                </a:extLst>
              </p14:cNvPr>
              <p14:cNvContentPartPr/>
              <p14:nvPr/>
            </p14:nvContentPartPr>
            <p14:xfrm>
              <a:off x="6714295" y="2531325"/>
              <a:ext cx="337320" cy="2415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46A8D39-C768-E946-84A9-428EB6151F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96295" y="2513325"/>
                <a:ext cx="372960" cy="245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E03607A-96C3-474B-83B6-279DE7BDFE4E}"/>
              </a:ext>
            </a:extLst>
          </p:cNvPr>
          <p:cNvGrpSpPr/>
          <p:nvPr/>
        </p:nvGrpSpPr>
        <p:grpSpPr>
          <a:xfrm>
            <a:off x="4352695" y="1635645"/>
            <a:ext cx="286560" cy="1004400"/>
            <a:chOff x="4352695" y="1635645"/>
            <a:chExt cx="28656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0DD11E-B13F-D64F-AB52-A9CAAE605C92}"/>
                    </a:ext>
                  </a:extLst>
                </p14:cNvPr>
                <p14:cNvContentPartPr/>
                <p14:nvPr/>
              </p14:nvContentPartPr>
              <p14:xfrm>
                <a:off x="4380055" y="2490285"/>
                <a:ext cx="74880" cy="14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0DD11E-B13F-D64F-AB52-A9CAAE605C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5735" y="2485965"/>
                  <a:ext cx="8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F54302-0476-EF4D-8DDC-4543080447CB}"/>
                    </a:ext>
                  </a:extLst>
                </p14:cNvPr>
                <p14:cNvContentPartPr/>
                <p14:nvPr/>
              </p14:nvContentPartPr>
              <p14:xfrm>
                <a:off x="4498855" y="2488125"/>
                <a:ext cx="103680" cy="139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F54302-0476-EF4D-8DDC-4543080447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94535" y="2483805"/>
                  <a:ext cx="112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5A26D1-4E39-FC43-A390-31EA27EBEC50}"/>
                    </a:ext>
                  </a:extLst>
                </p14:cNvPr>
                <p14:cNvContentPartPr/>
                <p14:nvPr/>
              </p14:nvContentPartPr>
              <p14:xfrm>
                <a:off x="4361335" y="2079885"/>
                <a:ext cx="119520" cy="14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5A26D1-4E39-FC43-A390-31EA27EBEC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7015" y="207556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7D4F95-6190-2A46-8F02-4992E194D78D}"/>
                    </a:ext>
                  </a:extLst>
                </p14:cNvPr>
                <p14:cNvContentPartPr/>
                <p14:nvPr/>
              </p14:nvContentPartPr>
              <p14:xfrm>
                <a:off x="4534855" y="2059725"/>
                <a:ext cx="84960" cy="15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7D4F95-6190-2A46-8F02-4992E194D7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0535" y="2055405"/>
                  <a:ext cx="93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156B3C-A36D-CD4A-B792-147366079E51}"/>
                    </a:ext>
                  </a:extLst>
                </p14:cNvPr>
                <p14:cNvContentPartPr/>
                <p14:nvPr/>
              </p14:nvContentPartPr>
              <p14:xfrm>
                <a:off x="4352695" y="1635645"/>
                <a:ext cx="92160" cy="11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156B3C-A36D-CD4A-B792-147366079E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48375" y="1631325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1CA90-A518-5F4B-BE47-A48296015DFA}"/>
                    </a:ext>
                  </a:extLst>
                </p14:cNvPr>
                <p14:cNvContentPartPr/>
                <p14:nvPr/>
              </p14:nvContentPartPr>
              <p14:xfrm>
                <a:off x="4444495" y="1658685"/>
                <a:ext cx="360" cy="14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1CA90-A518-5F4B-BE47-A48296015D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40175" y="1654365"/>
                  <a:ext cx="9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DAB235-FA5E-8041-B16B-2B48F38ED9D4}"/>
                    </a:ext>
                  </a:extLst>
                </p14:cNvPr>
                <p14:cNvContentPartPr/>
                <p14:nvPr/>
              </p14:nvContentPartPr>
              <p14:xfrm>
                <a:off x="4499575" y="1654005"/>
                <a:ext cx="139680" cy="21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DAB235-FA5E-8041-B16B-2B48F38ED9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95255" y="1649685"/>
                  <a:ext cx="1483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F03158-E491-1346-89AE-C351E685450A}"/>
              </a:ext>
            </a:extLst>
          </p:cNvPr>
          <p:cNvGrpSpPr/>
          <p:nvPr/>
        </p:nvGrpSpPr>
        <p:grpSpPr>
          <a:xfrm>
            <a:off x="4377175" y="1182765"/>
            <a:ext cx="234720" cy="212760"/>
            <a:chOff x="4377175" y="1182765"/>
            <a:chExt cx="234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8FCE44-385C-604F-94D7-4719752B3613}"/>
                    </a:ext>
                  </a:extLst>
                </p14:cNvPr>
                <p14:cNvContentPartPr/>
                <p14:nvPr/>
              </p14:nvContentPartPr>
              <p14:xfrm>
                <a:off x="4377175" y="1206165"/>
                <a:ext cx="73800" cy="8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8FCE44-385C-604F-94D7-4719752B36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72855" y="1201845"/>
                  <a:ext cx="82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381AF3-6F71-814D-9F15-6F80024C2B36}"/>
                    </a:ext>
                  </a:extLst>
                </p14:cNvPr>
                <p14:cNvContentPartPr/>
                <p14:nvPr/>
              </p14:nvContentPartPr>
              <p14:xfrm>
                <a:off x="4450615" y="1218045"/>
                <a:ext cx="360" cy="13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381AF3-6F71-814D-9F15-6F80024C2B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46295" y="1213725"/>
                  <a:ext cx="9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2AABB9-A8B0-B343-9211-B00FE999C7B0}"/>
                    </a:ext>
                  </a:extLst>
                </p14:cNvPr>
                <p14:cNvContentPartPr/>
                <p14:nvPr/>
              </p14:nvContentPartPr>
              <p14:xfrm>
                <a:off x="4494175" y="1182765"/>
                <a:ext cx="117720" cy="21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2AABB9-A8B0-B343-9211-B00FE999C7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89855" y="1178445"/>
                  <a:ext cx="1263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CD0D44-0501-354A-9FFF-E5046569A125}"/>
              </a:ext>
            </a:extLst>
          </p:cNvPr>
          <p:cNvGrpSpPr/>
          <p:nvPr/>
        </p:nvGrpSpPr>
        <p:grpSpPr>
          <a:xfrm>
            <a:off x="4344775" y="768045"/>
            <a:ext cx="282960" cy="209160"/>
            <a:chOff x="4344775" y="768045"/>
            <a:chExt cx="28296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B1B9A6-DC7F-0E4D-9A55-55F76DA84D9E}"/>
                    </a:ext>
                  </a:extLst>
                </p14:cNvPr>
                <p14:cNvContentPartPr/>
                <p14:nvPr/>
              </p14:nvContentPartPr>
              <p14:xfrm>
                <a:off x="4344775" y="802245"/>
                <a:ext cx="104760" cy="174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B1B9A6-DC7F-0E4D-9A55-55F76DA84D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40455" y="797925"/>
                  <a:ext cx="113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654416-EF4A-7C4B-B98B-3F90EA1EE87A}"/>
                    </a:ext>
                  </a:extLst>
                </p14:cNvPr>
                <p14:cNvContentPartPr/>
                <p14:nvPr/>
              </p14:nvContentPartPr>
              <p14:xfrm>
                <a:off x="4491655" y="768045"/>
                <a:ext cx="13608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654416-EF4A-7C4B-B98B-3F90EA1EE8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87335" y="763725"/>
                  <a:ext cx="14472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C777BA-2E7F-DC4D-984C-AE46AD28198D}"/>
                  </a:ext>
                </a:extLst>
              </p14:cNvPr>
              <p14:cNvContentPartPr/>
              <p14:nvPr/>
            </p14:nvContentPartPr>
            <p14:xfrm>
              <a:off x="7192375" y="933645"/>
              <a:ext cx="434160" cy="4043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C777BA-2E7F-DC4D-984C-AE46AD2819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74735" y="916005"/>
                <a:ext cx="469800" cy="40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3F77A6-F991-B243-A0A1-F85ED6716DCC}"/>
                  </a:ext>
                </a:extLst>
              </p14:cNvPr>
              <p14:cNvContentPartPr/>
              <p14:nvPr/>
            </p14:nvContentPartPr>
            <p14:xfrm>
              <a:off x="7228375" y="1014645"/>
              <a:ext cx="367200" cy="3952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3F77A6-F991-B243-A0A1-F85ED6716DC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10375" y="996645"/>
                <a:ext cx="402840" cy="39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ADB0218A-8233-0D48-B956-224E2BD85A8B}"/>
              </a:ext>
            </a:extLst>
          </p:cNvPr>
          <p:cNvGrpSpPr/>
          <p:nvPr/>
        </p:nvGrpSpPr>
        <p:grpSpPr>
          <a:xfrm>
            <a:off x="7774855" y="3394965"/>
            <a:ext cx="1568880" cy="1608480"/>
            <a:chOff x="7774855" y="3394965"/>
            <a:chExt cx="1568880" cy="16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84DA1F-AC1B-4A40-B0C4-1D852E281C8C}"/>
                    </a:ext>
                  </a:extLst>
                </p14:cNvPr>
                <p14:cNvContentPartPr/>
                <p14:nvPr/>
              </p14:nvContentPartPr>
              <p14:xfrm>
                <a:off x="7774855" y="3394965"/>
                <a:ext cx="414720" cy="1604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84DA1F-AC1B-4A40-B0C4-1D852E281C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57215" y="3376965"/>
                  <a:ext cx="450360" cy="16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660A84-91C9-E242-828D-EA3558ED4990}"/>
                    </a:ext>
                  </a:extLst>
                </p14:cNvPr>
                <p14:cNvContentPartPr/>
                <p14:nvPr/>
              </p14:nvContentPartPr>
              <p14:xfrm>
                <a:off x="7843975" y="3529965"/>
                <a:ext cx="247320" cy="1369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660A84-91C9-E242-828D-EA3558ED49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26335" y="3512325"/>
                  <a:ext cx="282960" cy="14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1F28AD-E26F-2845-A3F0-CC99974BF6B9}"/>
                    </a:ext>
                  </a:extLst>
                </p14:cNvPr>
                <p14:cNvContentPartPr/>
                <p14:nvPr/>
              </p14:nvContentPartPr>
              <p14:xfrm>
                <a:off x="8394775" y="4566765"/>
                <a:ext cx="383400" cy="436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1F28AD-E26F-2845-A3F0-CC99974BF6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76775" y="4548765"/>
                  <a:ext cx="4190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AF256F-C4AF-5740-A16E-85F3ED23A88A}"/>
                    </a:ext>
                  </a:extLst>
                </p14:cNvPr>
                <p14:cNvContentPartPr/>
                <p14:nvPr/>
              </p14:nvContentPartPr>
              <p14:xfrm>
                <a:off x="8404135" y="4635165"/>
                <a:ext cx="233280" cy="30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AF256F-C4AF-5740-A16E-85F3ED23A8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6495" y="4617165"/>
                  <a:ext cx="268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ED6A28-2F68-1B4C-8057-AC3047E628C6}"/>
                    </a:ext>
                  </a:extLst>
                </p14:cNvPr>
                <p14:cNvContentPartPr/>
                <p14:nvPr/>
              </p14:nvContentPartPr>
              <p14:xfrm>
                <a:off x="8972575" y="3841365"/>
                <a:ext cx="371160" cy="111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ED6A28-2F68-1B4C-8057-AC3047E628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54575" y="3823365"/>
                  <a:ext cx="406800" cy="11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915300-E912-044D-A674-CF5AADEAFAEE}"/>
                    </a:ext>
                  </a:extLst>
                </p14:cNvPr>
                <p14:cNvContentPartPr/>
                <p14:nvPr/>
              </p14:nvContentPartPr>
              <p14:xfrm>
                <a:off x="8956015" y="3899685"/>
                <a:ext cx="17640" cy="1008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915300-E912-044D-A674-CF5AADEAFA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38015" y="3881685"/>
                  <a:ext cx="53280" cy="10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3E35FE-E695-C842-8F37-43AD10467A82}"/>
                    </a:ext>
                  </a:extLst>
                </p14:cNvPr>
                <p14:cNvContentPartPr/>
                <p14:nvPr/>
              </p14:nvContentPartPr>
              <p14:xfrm>
                <a:off x="8963215" y="495952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3E35FE-E695-C842-8F37-43AD10467A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45575" y="49415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483AE8-274F-8B4A-892B-FC6B6C39C29C}"/>
                    </a:ext>
                  </a:extLst>
                </p14:cNvPr>
                <p14:cNvContentPartPr/>
                <p14:nvPr/>
              </p14:nvContentPartPr>
              <p14:xfrm>
                <a:off x="9022975" y="3976005"/>
                <a:ext cx="261000" cy="989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8483AE8-274F-8B4A-892B-FC6B6C39C2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05335" y="3958005"/>
                  <a:ext cx="296640" cy="1024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ABE1C40-6ED9-6645-8993-9894FA45D9AE}"/>
              </a:ext>
            </a:extLst>
          </p:cNvPr>
          <p:cNvSpPr txBox="1"/>
          <p:nvPr/>
        </p:nvSpPr>
        <p:spPr>
          <a:xfrm>
            <a:off x="5509375" y="480060"/>
            <a:ext cx="51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Test Scores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4A35E0-E824-1647-98CD-77A226069634}"/>
              </a:ext>
            </a:extLst>
          </p:cNvPr>
          <p:cNvSpPr txBox="1"/>
          <p:nvPr/>
        </p:nvSpPr>
        <p:spPr>
          <a:xfrm>
            <a:off x="715027" y="480060"/>
            <a:ext cx="31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9 Bar Graph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0B301B-142D-524D-BF2D-D7466B61B7D1}"/>
              </a:ext>
            </a:extLst>
          </p:cNvPr>
          <p:cNvSpPr txBox="1"/>
          <p:nvPr/>
        </p:nvSpPr>
        <p:spPr>
          <a:xfrm>
            <a:off x="162046" y="6377940"/>
            <a:ext cx="861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There is one thing missing from this graph to get full marks.. What is it?</a:t>
            </a:r>
          </a:p>
        </p:txBody>
      </p:sp>
    </p:spTree>
    <p:extLst>
      <p:ext uri="{BB962C8B-B14F-4D97-AF65-F5344CB8AC3E}">
        <p14:creationId xmlns:p14="http://schemas.microsoft.com/office/powerpoint/2010/main" val="78105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EB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205EA-CAA2-F041-AB82-A80A5535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803223"/>
            <a:ext cx="3721829" cy="5002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3CBDD-6C6C-3140-9FE0-1CAE3B80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47" y="803223"/>
            <a:ext cx="7039135" cy="4352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4583B-838A-344C-A761-008DCDA613CF}"/>
              </a:ext>
            </a:extLst>
          </p:cNvPr>
          <p:cNvSpPr txBox="1"/>
          <p:nvPr/>
        </p:nvSpPr>
        <p:spPr>
          <a:xfrm>
            <a:off x="6995409" y="562069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Test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7705D-6448-7B44-85D2-B0A5226BCA07}"/>
              </a:ext>
            </a:extLst>
          </p:cNvPr>
          <p:cNvSpPr txBox="1"/>
          <p:nvPr/>
        </p:nvSpPr>
        <p:spPr>
          <a:xfrm>
            <a:off x="4866010" y="5109327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60      65     70     75      80.     85      90     95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B2110E-EF55-5B4F-9B79-86C5BE0B2EED}"/>
                  </a:ext>
                </a:extLst>
              </p14:cNvPr>
              <p14:cNvContentPartPr/>
              <p14:nvPr/>
            </p14:nvContentPartPr>
            <p14:xfrm>
              <a:off x="4480495" y="4540485"/>
              <a:ext cx="74880" cy="168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B2110E-EF55-5B4F-9B79-86C5BE0B2E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6175" y="4536174"/>
                <a:ext cx="83520" cy="177462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D567652-226C-3A43-9B0D-7544B47EF5A5}"/>
              </a:ext>
            </a:extLst>
          </p:cNvPr>
          <p:cNvGrpSpPr/>
          <p:nvPr/>
        </p:nvGrpSpPr>
        <p:grpSpPr>
          <a:xfrm>
            <a:off x="4474375" y="4137285"/>
            <a:ext cx="163800" cy="140760"/>
            <a:chOff x="4474375" y="4137285"/>
            <a:chExt cx="1638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474248-D503-E641-8BDD-6940005EDBF8}"/>
                    </a:ext>
                  </a:extLst>
                </p14:cNvPr>
                <p14:cNvContentPartPr/>
                <p14:nvPr/>
              </p14:nvContentPartPr>
              <p14:xfrm>
                <a:off x="4474375" y="4137285"/>
                <a:ext cx="360" cy="11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474248-D503-E641-8BDD-6940005EDB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055" y="4132965"/>
                  <a:ext cx="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7BA27D-8D7D-0E4D-A526-3C86E696829A}"/>
                    </a:ext>
                  </a:extLst>
                </p14:cNvPr>
                <p14:cNvContentPartPr/>
                <p14:nvPr/>
              </p14:nvContentPartPr>
              <p14:xfrm>
                <a:off x="4558975" y="4143765"/>
                <a:ext cx="79200" cy="13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7BA27D-8D7D-0E4D-A526-3C86E69682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4655" y="4139433"/>
                  <a:ext cx="87840" cy="142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DE6BA9-0B4E-0D46-B3F0-50470D328D2D}"/>
              </a:ext>
            </a:extLst>
          </p:cNvPr>
          <p:cNvGrpSpPr/>
          <p:nvPr/>
        </p:nvGrpSpPr>
        <p:grpSpPr>
          <a:xfrm>
            <a:off x="4466095" y="3728325"/>
            <a:ext cx="165240" cy="157320"/>
            <a:chOff x="4466095" y="3728325"/>
            <a:chExt cx="1652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0F5B6A-BB57-F649-9748-8DC42E2F72B6}"/>
                    </a:ext>
                  </a:extLst>
                </p14:cNvPr>
                <p14:cNvContentPartPr/>
                <p14:nvPr/>
              </p14:nvContentPartPr>
              <p14:xfrm>
                <a:off x="4466095" y="3741645"/>
                <a:ext cx="360" cy="9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0F5B6A-BB57-F649-9748-8DC42E2F72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1775" y="3737325"/>
                  <a:ext cx="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D12986-33CC-9140-83E5-F201F7009692}"/>
                    </a:ext>
                  </a:extLst>
                </p14:cNvPr>
                <p14:cNvContentPartPr/>
                <p14:nvPr/>
              </p14:nvContentPartPr>
              <p14:xfrm>
                <a:off x="4543135" y="3728325"/>
                <a:ext cx="8820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D12986-33CC-9140-83E5-F201F70096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8815" y="3724005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A04D97-7E8A-7F45-9AC0-ED1332C4798A}"/>
              </a:ext>
            </a:extLst>
          </p:cNvPr>
          <p:cNvGrpSpPr/>
          <p:nvPr/>
        </p:nvGrpSpPr>
        <p:grpSpPr>
          <a:xfrm>
            <a:off x="4423975" y="3397485"/>
            <a:ext cx="244080" cy="135000"/>
            <a:chOff x="4423975" y="3397485"/>
            <a:chExt cx="2440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52577D-B97E-2A4E-AF3F-7339757F2D1D}"/>
                    </a:ext>
                  </a:extLst>
                </p14:cNvPr>
                <p14:cNvContentPartPr/>
                <p14:nvPr/>
              </p14:nvContentPartPr>
              <p14:xfrm>
                <a:off x="4423975" y="3402525"/>
                <a:ext cx="75960" cy="12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52577D-B97E-2A4E-AF3F-7339757F2D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19655" y="3398205"/>
                  <a:ext cx="8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A6DD56-F408-8545-80D9-688DB45867E3}"/>
                    </a:ext>
                  </a:extLst>
                </p14:cNvPr>
                <p14:cNvContentPartPr/>
                <p14:nvPr/>
              </p14:nvContentPartPr>
              <p14:xfrm>
                <a:off x="4554655" y="3397485"/>
                <a:ext cx="11340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A6DD56-F408-8545-80D9-688DB45867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0335" y="3393165"/>
                  <a:ext cx="1220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C0988B-9A78-9B48-A0DC-35090E1D8B00}"/>
                  </a:ext>
                </a:extLst>
              </p14:cNvPr>
              <p14:cNvContentPartPr/>
              <p14:nvPr/>
            </p14:nvContentPartPr>
            <p14:xfrm>
              <a:off x="4415335" y="2991765"/>
              <a:ext cx="72720" cy="17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C0988B-9A78-9B48-A0DC-35090E1D8B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1015" y="2987445"/>
                <a:ext cx="81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3E6EE4-1968-9B4A-8704-B4D48FD8142C}"/>
                  </a:ext>
                </a:extLst>
              </p14:cNvPr>
              <p14:cNvContentPartPr/>
              <p14:nvPr/>
            </p14:nvContentPartPr>
            <p14:xfrm>
              <a:off x="4525135" y="2983125"/>
              <a:ext cx="91800" cy="19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3E6EE4-1968-9B4A-8704-B4D48FD81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0815" y="2978805"/>
                <a:ext cx="1004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4D360D9-C1C0-974D-880A-47707B6A7168}"/>
                  </a:ext>
                </a:extLst>
              </p14:cNvPr>
              <p14:cNvContentPartPr/>
              <p14:nvPr/>
            </p14:nvContentPartPr>
            <p14:xfrm>
              <a:off x="4510015" y="5013525"/>
              <a:ext cx="82440" cy="85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4D360D9-C1C0-974D-880A-47707B6A71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5695" y="5009187"/>
                <a:ext cx="91080" cy="93997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E03607A-96C3-474B-83B6-279DE7BDFE4E}"/>
              </a:ext>
            </a:extLst>
          </p:cNvPr>
          <p:cNvGrpSpPr/>
          <p:nvPr/>
        </p:nvGrpSpPr>
        <p:grpSpPr>
          <a:xfrm>
            <a:off x="4352695" y="1635645"/>
            <a:ext cx="286560" cy="1004400"/>
            <a:chOff x="4352695" y="1635645"/>
            <a:chExt cx="28656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0DD11E-B13F-D64F-AB52-A9CAAE605C92}"/>
                    </a:ext>
                  </a:extLst>
                </p14:cNvPr>
                <p14:cNvContentPartPr/>
                <p14:nvPr/>
              </p14:nvContentPartPr>
              <p14:xfrm>
                <a:off x="4380055" y="2490285"/>
                <a:ext cx="74880" cy="14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0DD11E-B13F-D64F-AB52-A9CAAE605C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75714" y="2485965"/>
                  <a:ext cx="83562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F54302-0476-EF4D-8DDC-4543080447CB}"/>
                    </a:ext>
                  </a:extLst>
                </p14:cNvPr>
                <p14:cNvContentPartPr/>
                <p14:nvPr/>
              </p14:nvContentPartPr>
              <p14:xfrm>
                <a:off x="4498855" y="2488125"/>
                <a:ext cx="103680" cy="139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F54302-0476-EF4D-8DDC-4543080447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4535" y="2483794"/>
                  <a:ext cx="112320" cy="148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5A26D1-4E39-FC43-A390-31EA27EBEC50}"/>
                    </a:ext>
                  </a:extLst>
                </p14:cNvPr>
                <p14:cNvContentPartPr/>
                <p14:nvPr/>
              </p14:nvContentPartPr>
              <p14:xfrm>
                <a:off x="4361335" y="2079885"/>
                <a:ext cx="119520" cy="14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5A26D1-4E39-FC43-A390-31EA27EBEC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7015" y="207556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7D4F95-6190-2A46-8F02-4992E194D78D}"/>
                    </a:ext>
                  </a:extLst>
                </p14:cNvPr>
                <p14:cNvContentPartPr/>
                <p14:nvPr/>
              </p14:nvContentPartPr>
              <p14:xfrm>
                <a:off x="4534855" y="2059725"/>
                <a:ext cx="84960" cy="15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7D4F95-6190-2A46-8F02-4992E194D7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30517" y="2055405"/>
                  <a:ext cx="93637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156B3C-A36D-CD4A-B792-147366079E51}"/>
                    </a:ext>
                  </a:extLst>
                </p14:cNvPr>
                <p14:cNvContentPartPr/>
                <p14:nvPr/>
              </p14:nvContentPartPr>
              <p14:xfrm>
                <a:off x="4352695" y="1635645"/>
                <a:ext cx="92160" cy="11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156B3C-A36D-CD4A-B792-147366079E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8375" y="1631339"/>
                  <a:ext cx="100800" cy="119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1CA90-A518-5F4B-BE47-A48296015DFA}"/>
                    </a:ext>
                  </a:extLst>
                </p14:cNvPr>
                <p14:cNvContentPartPr/>
                <p14:nvPr/>
              </p14:nvContentPartPr>
              <p14:xfrm>
                <a:off x="4444495" y="1658685"/>
                <a:ext cx="360" cy="14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1CA90-A518-5F4B-BE47-A48296015D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0175" y="1654365"/>
                  <a:ext cx="9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DAB235-FA5E-8041-B16B-2B48F38ED9D4}"/>
                    </a:ext>
                  </a:extLst>
                </p14:cNvPr>
                <p14:cNvContentPartPr/>
                <p14:nvPr/>
              </p14:nvContentPartPr>
              <p14:xfrm>
                <a:off x="4499575" y="1654005"/>
                <a:ext cx="139680" cy="21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DAB235-FA5E-8041-B16B-2B48F38ED9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5266" y="1649685"/>
                  <a:ext cx="148298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F03158-E491-1346-89AE-C351E685450A}"/>
              </a:ext>
            </a:extLst>
          </p:cNvPr>
          <p:cNvGrpSpPr/>
          <p:nvPr/>
        </p:nvGrpSpPr>
        <p:grpSpPr>
          <a:xfrm>
            <a:off x="4377175" y="1182765"/>
            <a:ext cx="234720" cy="212760"/>
            <a:chOff x="4377175" y="1182765"/>
            <a:chExt cx="234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8FCE44-385C-604F-94D7-4719752B3613}"/>
                    </a:ext>
                  </a:extLst>
                </p14:cNvPr>
                <p14:cNvContentPartPr/>
                <p14:nvPr/>
              </p14:nvContentPartPr>
              <p14:xfrm>
                <a:off x="4377175" y="1206165"/>
                <a:ext cx="73800" cy="8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8FCE44-385C-604F-94D7-4719752B36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2834" y="1201864"/>
                  <a:ext cx="82482" cy="92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381AF3-6F71-814D-9F15-6F80024C2B36}"/>
                    </a:ext>
                  </a:extLst>
                </p14:cNvPr>
                <p14:cNvContentPartPr/>
                <p14:nvPr/>
              </p14:nvContentPartPr>
              <p14:xfrm>
                <a:off x="4450615" y="1218045"/>
                <a:ext cx="360" cy="13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381AF3-6F71-814D-9F15-6F80024C2B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6295" y="1213725"/>
                  <a:ext cx="9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2AABB9-A8B0-B343-9211-B00FE999C7B0}"/>
                    </a:ext>
                  </a:extLst>
                </p14:cNvPr>
                <p14:cNvContentPartPr/>
                <p14:nvPr/>
              </p14:nvContentPartPr>
              <p14:xfrm>
                <a:off x="4494175" y="1182765"/>
                <a:ext cx="117720" cy="21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2AABB9-A8B0-B343-9211-B00FE999C7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89855" y="1178452"/>
                  <a:ext cx="126360" cy="2213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CD0D44-0501-354A-9FFF-E5046569A125}"/>
              </a:ext>
            </a:extLst>
          </p:cNvPr>
          <p:cNvGrpSpPr/>
          <p:nvPr/>
        </p:nvGrpSpPr>
        <p:grpSpPr>
          <a:xfrm>
            <a:off x="4344775" y="768045"/>
            <a:ext cx="282960" cy="209160"/>
            <a:chOff x="4344775" y="768045"/>
            <a:chExt cx="28296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B1B9A6-DC7F-0E4D-9A55-55F76DA84D9E}"/>
                    </a:ext>
                  </a:extLst>
                </p14:cNvPr>
                <p14:cNvContentPartPr/>
                <p14:nvPr/>
              </p14:nvContentPartPr>
              <p14:xfrm>
                <a:off x="4344775" y="802245"/>
                <a:ext cx="104760" cy="174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B1B9A6-DC7F-0E4D-9A55-55F76DA84D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0455" y="797925"/>
                  <a:ext cx="113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654416-EF4A-7C4B-B98B-3F90EA1EE87A}"/>
                    </a:ext>
                  </a:extLst>
                </p14:cNvPr>
                <p14:cNvContentPartPr/>
                <p14:nvPr/>
              </p14:nvContentPartPr>
              <p14:xfrm>
                <a:off x="4491655" y="768045"/>
                <a:ext cx="13608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654416-EF4A-7C4B-B98B-3F90EA1EE8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7335" y="763725"/>
                  <a:ext cx="144720" cy="213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ABE1C40-6ED9-6645-8993-9894FA45D9AE}"/>
              </a:ext>
            </a:extLst>
          </p:cNvPr>
          <p:cNvSpPr txBox="1"/>
          <p:nvPr/>
        </p:nvSpPr>
        <p:spPr>
          <a:xfrm>
            <a:off x="5509375" y="480060"/>
            <a:ext cx="51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Test Scores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4A35E0-E824-1647-98CD-77A226069634}"/>
              </a:ext>
            </a:extLst>
          </p:cNvPr>
          <p:cNvSpPr txBox="1"/>
          <p:nvPr/>
        </p:nvSpPr>
        <p:spPr>
          <a:xfrm>
            <a:off x="715027" y="480060"/>
            <a:ext cx="31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Pg.15 Broken Line Graph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0B301B-142D-524D-BF2D-D7466B61B7D1}"/>
              </a:ext>
            </a:extLst>
          </p:cNvPr>
          <p:cNvSpPr txBox="1"/>
          <p:nvPr/>
        </p:nvSpPr>
        <p:spPr>
          <a:xfrm>
            <a:off x="162046" y="6377940"/>
            <a:ext cx="861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There is one thing missing from this graph to get full marks.. What is 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DB7496-DBCB-194E-BCEB-DAD9C5801A65}"/>
                  </a:ext>
                </a:extLst>
              </p14:cNvPr>
              <p14:cNvContentPartPr/>
              <p14:nvPr/>
            </p14:nvContentPartPr>
            <p14:xfrm>
              <a:off x="5056519" y="3796022"/>
              <a:ext cx="44280" cy="7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DB7496-DBCB-194E-BCEB-DAD9C5801A6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38519" y="3778022"/>
                <a:ext cx="79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E3FB21-C78E-B447-859E-34D68D974EC9}"/>
                  </a:ext>
                </a:extLst>
              </p14:cNvPr>
              <p14:cNvContentPartPr/>
              <p14:nvPr/>
            </p14:nvContentPartPr>
            <p14:xfrm>
              <a:off x="5627839" y="4178342"/>
              <a:ext cx="90000" cy="4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E3FB21-C78E-B447-859E-34D68D974EC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09839" y="4160342"/>
                <a:ext cx="125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2A236E-1A05-9740-B0B9-3A00C6DB4EA0}"/>
                  </a:ext>
                </a:extLst>
              </p14:cNvPr>
              <p14:cNvContentPartPr/>
              <p14:nvPr/>
            </p14:nvContentPartPr>
            <p14:xfrm>
              <a:off x="6192319" y="3415862"/>
              <a:ext cx="76680" cy="81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2A236E-1A05-9740-B0B9-3A00C6DB4E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74319" y="3397862"/>
                <a:ext cx="112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E67390-ACBE-7941-9C63-1F8923C196BF}"/>
                  </a:ext>
                </a:extLst>
              </p14:cNvPr>
              <p14:cNvContentPartPr/>
              <p14:nvPr/>
            </p14:nvContentPartPr>
            <p14:xfrm>
              <a:off x="6823759" y="2434142"/>
              <a:ext cx="29520" cy="7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E67390-ACBE-7941-9C63-1F8923C196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06119" y="2416502"/>
                <a:ext cx="65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13309B-194C-C94F-8BDD-0B469D60AC98}"/>
                  </a:ext>
                </a:extLst>
              </p14:cNvPr>
              <p14:cNvContentPartPr/>
              <p14:nvPr/>
            </p14:nvContentPartPr>
            <p14:xfrm>
              <a:off x="7393639" y="938342"/>
              <a:ext cx="36000" cy="10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13309B-194C-C94F-8BDD-0B469D60AC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75639" y="920342"/>
                <a:ext cx="71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92B96E-7293-5C46-85B8-4894E7AB742B}"/>
                  </a:ext>
                </a:extLst>
              </p14:cNvPr>
              <p14:cNvContentPartPr/>
              <p14:nvPr/>
            </p14:nvContentPartPr>
            <p14:xfrm>
              <a:off x="7951639" y="3393902"/>
              <a:ext cx="47160" cy="8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92B96E-7293-5C46-85B8-4894E7AB74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33639" y="3376262"/>
                <a:ext cx="82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440B20-8E53-D44A-8784-D0CCFA52EF00}"/>
                  </a:ext>
                </a:extLst>
              </p14:cNvPr>
              <p14:cNvContentPartPr/>
              <p14:nvPr/>
            </p14:nvContentPartPr>
            <p14:xfrm>
              <a:off x="8557159" y="4570382"/>
              <a:ext cx="45000" cy="5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440B20-8E53-D44A-8784-D0CCFA52EF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39519" y="4552382"/>
                <a:ext cx="80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29DD48-E3EF-5741-B9AB-36B3087A0A02}"/>
                  </a:ext>
                </a:extLst>
              </p14:cNvPr>
              <p14:cNvContentPartPr/>
              <p14:nvPr/>
            </p14:nvContentPartPr>
            <p14:xfrm>
              <a:off x="9123799" y="3781622"/>
              <a:ext cx="64440" cy="6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29DD48-E3EF-5741-B9AB-36B3087A0A0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05799" y="3763982"/>
                <a:ext cx="1000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EF83D5-E5A2-6740-B63C-6AFEBDD33A33}"/>
                  </a:ext>
                </a:extLst>
              </p14:cNvPr>
              <p14:cNvContentPartPr/>
              <p14:nvPr/>
            </p14:nvContentPartPr>
            <p14:xfrm>
              <a:off x="5125999" y="1015022"/>
              <a:ext cx="4014000" cy="3606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EF83D5-E5A2-6740-B63C-6AFEBDD33A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08359" y="997382"/>
                <a:ext cx="4049640" cy="36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46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17A9-9601-464D-A3EB-C292A743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Double Bar Graph (or triple)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D1C3-DA1E-0E44-A173-B105F3E2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85" y="2079097"/>
            <a:ext cx="4162555" cy="3450613"/>
          </a:xfrm>
        </p:spPr>
        <p:txBody>
          <a:bodyPr>
            <a:normAutofit/>
          </a:bodyPr>
          <a:lstStyle/>
          <a:p>
            <a:r>
              <a:rPr lang="en-US" sz="2400" dirty="0"/>
              <a:t>Used to compare two things</a:t>
            </a:r>
          </a:p>
          <a:p>
            <a:endParaRPr lang="en-US" sz="2400" dirty="0"/>
          </a:p>
          <a:p>
            <a:r>
              <a:rPr lang="en-US" sz="2400" dirty="0"/>
              <a:t>Ensure the bars for the same category are right beside each other</a:t>
            </a:r>
          </a:p>
          <a:p>
            <a:r>
              <a:rPr lang="en-US" sz="2400" dirty="0"/>
              <a:t>Trends?</a:t>
            </a:r>
          </a:p>
        </p:txBody>
      </p:sp>
      <p:pic>
        <p:nvPicPr>
          <p:cNvPr id="1026" name="Picture 2" descr="Compound Bar Graph - Skills A2">
            <a:extLst>
              <a:ext uri="{FF2B5EF4-FFF2-40B4-BE49-F238E27FC236}">
                <a16:creationId xmlns:a16="http://schemas.microsoft.com/office/drawing/2014/main" id="{586724D3-03C9-AA42-8A3A-4B833CFA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758" y="1853753"/>
            <a:ext cx="6070581" cy="36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6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63FE7-9BBA-5141-9399-3BE8DA27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97" y="1055040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 dirty="0"/>
              <a:t>Histograms: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65D6FA-3AFF-46CA-9BCF-9EC72A48A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41" y="2444051"/>
            <a:ext cx="4325113" cy="4074172"/>
          </a:xfrm>
        </p:spPr>
        <p:txBody>
          <a:bodyPr>
            <a:normAutofit/>
          </a:bodyPr>
          <a:lstStyle/>
          <a:p>
            <a:r>
              <a:rPr lang="en-US" dirty="0"/>
              <a:t>Show continuous data over time, so bars are connected (no spaces between bars)</a:t>
            </a:r>
          </a:p>
          <a:p>
            <a:r>
              <a:rPr lang="en-US" dirty="0"/>
              <a:t>Vertical axis is a frequency of how many times the items on the horizontal axis occurred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0807D8-0EF6-D24A-A946-D59704DF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33" y="1306785"/>
            <a:ext cx="4386869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0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A1D9-ACDD-C642-9711-E3C80FE4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4CA1AC-6076-EF41-BF6C-A58F85629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1" y="1440993"/>
            <a:ext cx="3833209" cy="4612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47328-DD44-5C44-9D71-40E03FD86248}"/>
              </a:ext>
            </a:extLst>
          </p:cNvPr>
          <p:cNvSpPr txBox="1"/>
          <p:nvPr/>
        </p:nvSpPr>
        <p:spPr>
          <a:xfrm>
            <a:off x="4371975" y="1853754"/>
            <a:ext cx="4843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How many different height categories are in this class of students?</a:t>
            </a:r>
          </a:p>
          <a:p>
            <a:endParaRPr lang="en-US" sz="3200" dirty="0"/>
          </a:p>
          <a:p>
            <a:r>
              <a:rPr lang="en-US" sz="3200" dirty="0"/>
              <a:t>2) How many </a:t>
            </a:r>
            <a:r>
              <a:rPr lang="en-US" sz="3200"/>
              <a:t>students are in the class?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22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C370-1024-2F4B-AED2-F829A78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61656"/>
            <a:ext cx="9603275" cy="1049235"/>
          </a:xfrm>
        </p:spPr>
        <p:txBody>
          <a:bodyPr/>
          <a:lstStyle/>
          <a:p>
            <a:r>
              <a:rPr lang="en-US" dirty="0"/>
              <a:t>Circle Graphs: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59B5D-6415-CB47-9CE1-CA134B86C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52" y="1988344"/>
            <a:ext cx="6138863" cy="3827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C509B-28F2-004A-B1B8-D74EE374224E}"/>
              </a:ext>
            </a:extLst>
          </p:cNvPr>
          <p:cNvSpPr txBox="1"/>
          <p:nvPr/>
        </p:nvSpPr>
        <p:spPr>
          <a:xfrm>
            <a:off x="6357937" y="2000121"/>
            <a:ext cx="3729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-Compares parts of a whole</a:t>
            </a:r>
          </a:p>
          <a:p>
            <a:endParaRPr lang="en-US" sz="2400" dirty="0"/>
          </a:p>
          <a:p>
            <a:r>
              <a:rPr lang="en-US" sz="2400" dirty="0"/>
              <a:t>-In percentages</a:t>
            </a:r>
          </a:p>
          <a:p>
            <a:endParaRPr lang="en-US" sz="2400" dirty="0"/>
          </a:p>
          <a:p>
            <a:r>
              <a:rPr lang="en-US" sz="2400" dirty="0"/>
              <a:t>-What is easy to tell from</a:t>
            </a:r>
          </a:p>
          <a:p>
            <a:r>
              <a:rPr lang="en-US" sz="2400" dirty="0"/>
              <a:t>a circle graph?</a:t>
            </a:r>
          </a:p>
        </p:txBody>
      </p:sp>
    </p:spTree>
    <p:extLst>
      <p:ext uri="{BB962C8B-B14F-4D97-AF65-F5344CB8AC3E}">
        <p14:creationId xmlns:p14="http://schemas.microsoft.com/office/powerpoint/2010/main" val="76659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C370-1024-2F4B-AED2-F829A78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61656"/>
            <a:ext cx="9603275" cy="1049235"/>
          </a:xfrm>
        </p:spPr>
        <p:txBody>
          <a:bodyPr/>
          <a:lstStyle/>
          <a:p>
            <a:r>
              <a:rPr lang="en-US" dirty="0"/>
              <a:t>Circle Graphs: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59B5D-6415-CB47-9CE1-CA134B86C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52" y="1988344"/>
            <a:ext cx="6138863" cy="3827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C509B-28F2-004A-B1B8-D74EE374224E}"/>
              </a:ext>
            </a:extLst>
          </p:cNvPr>
          <p:cNvSpPr txBox="1"/>
          <p:nvPr/>
        </p:nvSpPr>
        <p:spPr>
          <a:xfrm>
            <a:off x="6357937" y="2000121"/>
            <a:ext cx="3729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-Shown in percentage,</a:t>
            </a:r>
          </a:p>
          <a:p>
            <a:r>
              <a:rPr lang="en-US" sz="2400" dirty="0"/>
              <a:t>But for calculations we use</a:t>
            </a:r>
          </a:p>
          <a:p>
            <a:r>
              <a:rPr lang="en-US" sz="2400" dirty="0"/>
              <a:t>Decimals!</a:t>
            </a:r>
          </a:p>
          <a:p>
            <a:endParaRPr lang="en-US" sz="2400" dirty="0"/>
          </a:p>
          <a:p>
            <a:r>
              <a:rPr lang="en-US" sz="2400" dirty="0"/>
              <a:t>How to convert: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to </a:t>
            </a:r>
            <a:r>
              <a:rPr lang="en-US" sz="2400"/>
              <a:t>find percent of a number</a:t>
            </a:r>
            <a:r>
              <a:rPr lang="en-US" sz="2400" dirty="0"/>
              <a:t>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402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886B-77E2-6948-9256-664A69AF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6CE7-D804-7F45-A5B6-7CA15A18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Ms. Sparling</a:t>
            </a:r>
          </a:p>
          <a:p>
            <a:r>
              <a:rPr lang="en-US" dirty="0"/>
              <a:t>Mx. Brammer</a:t>
            </a:r>
          </a:p>
          <a:p>
            <a:r>
              <a:rPr lang="en-US" dirty="0"/>
              <a:t>About you! (attendance)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 sprinters eat before a race??</a:t>
            </a:r>
          </a:p>
        </p:txBody>
      </p:sp>
      <p:pic>
        <p:nvPicPr>
          <p:cNvPr id="1026" name="Picture 2" descr="Woman Sprinter Stock Illustrations – 3,010 Woman Sprinter Stock  Illustrations, Vectors &amp; Clipart - Dreamstime">
            <a:extLst>
              <a:ext uri="{FF2B5EF4-FFF2-40B4-BE49-F238E27FC236}">
                <a16:creationId xmlns:a16="http://schemas.microsoft.com/office/drawing/2014/main" id="{06469ABB-7C30-5C41-89D5-63E4C798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78" y="2015732"/>
            <a:ext cx="3722076" cy="37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E6741-392D-1242-A0DC-5C5F016A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Course Set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**pace of course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0EB63-C81D-4B46-8424-531718636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218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96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31A9A-36EC-314C-9295-FC403260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Course Supplies: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6C4055-5674-48C2-86F4-1DD355F42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76531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628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8E09-4867-6141-9B95-5A0007F8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Person Days: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AAA21-FBA3-B642-9A9B-454C1BDA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are doing some examples together, they will be at the beginning of class. So please be ON TIME </a:t>
            </a:r>
            <a:r>
              <a:rPr lang="en-US" dirty="0">
                <a:sym typeface="Wingdings" pitchFamily="2" charset="2"/>
              </a:rPr>
              <a:t> ***Example together will be faster than reading through the notes on your own!</a:t>
            </a:r>
          </a:p>
          <a:p>
            <a:r>
              <a:rPr lang="en-US" dirty="0">
                <a:sym typeface="Wingdings" pitchFamily="2" charset="2"/>
              </a:rPr>
              <a:t>If you are away, you are responsible for completing the work that was too be covered that day in class, and seeking out additional help at lunch if needed.</a:t>
            </a:r>
          </a:p>
          <a:p>
            <a:r>
              <a:rPr lang="en-US" dirty="0">
                <a:sym typeface="Wingdings" pitchFamily="2" charset="2"/>
              </a:rPr>
              <a:t>If you need to be away you can submit assignments to me via email.</a:t>
            </a:r>
          </a:p>
          <a:p>
            <a:r>
              <a:rPr lang="en-US" dirty="0">
                <a:sym typeface="Wingdings" pitchFamily="2" charset="2"/>
              </a:rPr>
              <a:t>Check my website for booklets/resources if needed: </a:t>
            </a:r>
            <a:r>
              <a:rPr lang="en-CA" dirty="0">
                <a:hlinkClick r:id="rId2"/>
              </a:rPr>
              <a:t>https://sparling.weebly.com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51C3-7366-394F-B270-56550364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Expectations: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045E-A2D4-BE4B-B7CC-97DE45E1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Phones (only for music for working when teacher is not talking) *headphones!</a:t>
            </a:r>
          </a:p>
          <a:p>
            <a:r>
              <a:rPr lang="en-US" dirty="0"/>
              <a:t>Swearing/bullying/harassment will not be tolerated</a:t>
            </a:r>
          </a:p>
          <a:p>
            <a:r>
              <a:rPr lang="en-US" dirty="0"/>
              <a:t>Arrive to class on time and ready to learn</a:t>
            </a:r>
          </a:p>
          <a:p>
            <a:r>
              <a:rPr lang="en-US" dirty="0"/>
              <a:t>Food and drinks:</a:t>
            </a:r>
          </a:p>
        </p:txBody>
      </p:sp>
    </p:spTree>
    <p:extLst>
      <p:ext uri="{BB962C8B-B14F-4D97-AF65-F5344CB8AC3E}">
        <p14:creationId xmlns:p14="http://schemas.microsoft.com/office/powerpoint/2010/main" val="16857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78E6-B34B-B245-9ED6-C899398C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B709-05EE-694C-ADFC-FB6871A4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Sticky notes</a:t>
            </a:r>
          </a:p>
        </p:txBody>
      </p:sp>
    </p:spTree>
    <p:extLst>
      <p:ext uri="{BB962C8B-B14F-4D97-AF65-F5344CB8AC3E}">
        <p14:creationId xmlns:p14="http://schemas.microsoft.com/office/powerpoint/2010/main" val="26782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66AB-5CCC-B249-95AF-B4BACD39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 (20%)</a:t>
            </a:r>
          </a:p>
          <a:p>
            <a:r>
              <a:rPr lang="en-US" dirty="0"/>
              <a:t>Quizzes (30%)</a:t>
            </a:r>
          </a:p>
          <a:p>
            <a:r>
              <a:rPr lang="en-US" dirty="0"/>
              <a:t>Unit Tests (50%)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Room for change?</a:t>
            </a:r>
          </a:p>
          <a:p>
            <a:pPr marL="0" indent="0">
              <a:buNone/>
            </a:pPr>
            <a:r>
              <a:rPr lang="en-US" dirty="0"/>
              <a:t>Conversations?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0F06D70-48C9-4D48-A37B-434BA8467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9099" y="114300"/>
            <a:ext cx="7486687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5B09-DF1C-E542-8596-F95C38EC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Graphs: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D658F-6781-DC4C-8E0B-12A2E6094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Ways of presenting data!</a:t>
            </a:r>
          </a:p>
          <a:p>
            <a:r>
              <a:rPr lang="en-US" sz="3600" dirty="0"/>
              <a:t>More visually appealing than just listing numbers in a chart</a:t>
            </a:r>
          </a:p>
        </p:txBody>
      </p:sp>
    </p:spTree>
    <p:extLst>
      <p:ext uri="{BB962C8B-B14F-4D97-AF65-F5344CB8AC3E}">
        <p14:creationId xmlns:p14="http://schemas.microsoft.com/office/powerpoint/2010/main" val="20928880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624</Words>
  <Application>Microsoft Macintosh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Welcome to Workplace Math 11</vt:lpstr>
      <vt:lpstr>Introductions:</vt:lpstr>
      <vt:lpstr>Course Set up:  **pace of course</vt:lpstr>
      <vt:lpstr>Course Supplies:</vt:lpstr>
      <vt:lpstr>In Person Days:</vt:lpstr>
      <vt:lpstr>Classroom Expectations:</vt:lpstr>
      <vt:lpstr>GOALS!</vt:lpstr>
      <vt:lpstr>PowerPoint Presentation</vt:lpstr>
      <vt:lpstr>Graphs:</vt:lpstr>
      <vt:lpstr>Joke time!</vt:lpstr>
      <vt:lpstr>Bar Graphs</vt:lpstr>
      <vt:lpstr>PowerPoint Presentation</vt:lpstr>
      <vt:lpstr>PowerPoint Presentation</vt:lpstr>
      <vt:lpstr>Double Bar Graph (or triple)</vt:lpstr>
      <vt:lpstr>Histograms:</vt:lpstr>
      <vt:lpstr>Histograms:</vt:lpstr>
      <vt:lpstr>Circle Graphs:</vt:lpstr>
      <vt:lpstr>Circle Graphs: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Workplace Math 11</dc:title>
  <dc:creator>Gina Sparling</dc:creator>
  <cp:lastModifiedBy>Gina Sparling</cp:lastModifiedBy>
  <cp:revision>22</cp:revision>
  <dcterms:created xsi:type="dcterms:W3CDTF">2021-01-14T20:03:40Z</dcterms:created>
  <dcterms:modified xsi:type="dcterms:W3CDTF">2021-01-24T20:49:05Z</dcterms:modified>
</cp:coreProperties>
</file>